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66"/>
  </p:notesMasterIdLst>
  <p:sldIdLst>
    <p:sldId id="2950" r:id="rId5"/>
    <p:sldId id="2998" r:id="rId6"/>
    <p:sldId id="2999" r:id="rId7"/>
    <p:sldId id="3000" r:id="rId8"/>
    <p:sldId id="3001" r:id="rId9"/>
    <p:sldId id="3022" r:id="rId10"/>
    <p:sldId id="3023" r:id="rId11"/>
    <p:sldId id="2971" r:id="rId12"/>
    <p:sldId id="2928" r:id="rId13"/>
    <p:sldId id="2914" r:id="rId14"/>
    <p:sldId id="2958" r:id="rId15"/>
    <p:sldId id="2925" r:id="rId16"/>
    <p:sldId id="3021" r:id="rId17"/>
    <p:sldId id="3058" r:id="rId18"/>
    <p:sldId id="3061" r:id="rId19"/>
    <p:sldId id="3062" r:id="rId20"/>
    <p:sldId id="3059" r:id="rId21"/>
    <p:sldId id="3060" r:id="rId22"/>
    <p:sldId id="3063" r:id="rId23"/>
    <p:sldId id="3064" r:id="rId24"/>
    <p:sldId id="3025" r:id="rId25"/>
    <p:sldId id="983" r:id="rId26"/>
    <p:sldId id="3035" r:id="rId27"/>
    <p:sldId id="3039" r:id="rId28"/>
    <p:sldId id="3040" r:id="rId29"/>
    <p:sldId id="3041" r:id="rId30"/>
    <p:sldId id="3042" r:id="rId31"/>
    <p:sldId id="3043" r:id="rId32"/>
    <p:sldId id="3044" r:id="rId33"/>
    <p:sldId id="3045" r:id="rId34"/>
    <p:sldId id="3046" r:id="rId35"/>
    <p:sldId id="3038" r:id="rId36"/>
    <p:sldId id="3065" r:id="rId37"/>
    <p:sldId id="3047" r:id="rId38"/>
    <p:sldId id="3027" r:id="rId39"/>
    <p:sldId id="3048" r:id="rId40"/>
    <p:sldId id="2917" r:id="rId41"/>
    <p:sldId id="2926" r:id="rId42"/>
    <p:sldId id="3007" r:id="rId43"/>
    <p:sldId id="3049" r:id="rId44"/>
    <p:sldId id="3026" r:id="rId45"/>
    <p:sldId id="3050" r:id="rId46"/>
    <p:sldId id="3055" r:id="rId47"/>
    <p:sldId id="2963" r:id="rId48"/>
    <p:sldId id="2964" r:id="rId49"/>
    <p:sldId id="3019" r:id="rId50"/>
    <p:sldId id="3029" r:id="rId51"/>
    <p:sldId id="3054" r:id="rId52"/>
    <p:sldId id="3036" r:id="rId53"/>
    <p:sldId id="3053" r:id="rId54"/>
    <p:sldId id="3030" r:id="rId55"/>
    <p:sldId id="3031" r:id="rId56"/>
    <p:sldId id="3066" r:id="rId57"/>
    <p:sldId id="2930" r:id="rId58"/>
    <p:sldId id="2934" r:id="rId59"/>
    <p:sldId id="3067" r:id="rId60"/>
    <p:sldId id="3032" r:id="rId61"/>
    <p:sldId id="3051" r:id="rId62"/>
    <p:sldId id="3034" r:id="rId63"/>
    <p:sldId id="3052" r:id="rId64"/>
    <p:sldId id="2949" r:id="rId65"/>
  </p:sldIdLst>
  <p:sldSz cx="9144000" cy="5143500" type="screen16x9"/>
  <p:notesSz cx="6858000" cy="2543175"/>
  <p:embeddedFontLst>
    <p:embeddedFont>
      <p:font typeface="Calibri" panose="020F0502020204030204" pitchFamily="34" charset="0"/>
      <p:regular r:id="rId67"/>
      <p:bold r:id="rId68"/>
      <p:italic r:id="rId69"/>
      <p:boldItalic r:id="rId70"/>
    </p:embeddedFont>
    <p:embeddedFont>
      <p:font typeface="Lucida Sans Typewriter" panose="020B0509030504030204" pitchFamily="49" charset="0"/>
      <p:regular r:id="rId71"/>
      <p:bold r:id="rId72"/>
      <p:italic r:id="rId73"/>
      <p:boldItalic r:id="rId74"/>
    </p:embeddedFont>
    <p:embeddedFont>
      <p:font typeface="MS UI Gothic" panose="020B0600070205080204" pitchFamily="34" charset="-128"/>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8F646E-2E35-4DE0-B7C2-A4B1C80991A1}">
          <p14:sldIdLst>
            <p14:sldId id="2950"/>
            <p14:sldId id="2998"/>
            <p14:sldId id="2999"/>
            <p14:sldId id="3000"/>
            <p14:sldId id="3001"/>
            <p14:sldId id="3022"/>
            <p14:sldId id="3023"/>
            <p14:sldId id="2971"/>
            <p14:sldId id="2928"/>
            <p14:sldId id="2914"/>
            <p14:sldId id="2958"/>
            <p14:sldId id="2925"/>
            <p14:sldId id="3021"/>
            <p14:sldId id="3058"/>
            <p14:sldId id="3061"/>
            <p14:sldId id="3062"/>
            <p14:sldId id="3059"/>
            <p14:sldId id="3060"/>
            <p14:sldId id="3063"/>
            <p14:sldId id="3064"/>
            <p14:sldId id="3025"/>
            <p14:sldId id="983"/>
            <p14:sldId id="3035"/>
            <p14:sldId id="3039"/>
            <p14:sldId id="3040"/>
            <p14:sldId id="3041"/>
            <p14:sldId id="3042"/>
            <p14:sldId id="3043"/>
            <p14:sldId id="3044"/>
            <p14:sldId id="3045"/>
            <p14:sldId id="3046"/>
            <p14:sldId id="3038"/>
            <p14:sldId id="3065"/>
            <p14:sldId id="3047"/>
            <p14:sldId id="3027"/>
            <p14:sldId id="3048"/>
            <p14:sldId id="2917"/>
            <p14:sldId id="2926"/>
            <p14:sldId id="3007"/>
            <p14:sldId id="3049"/>
            <p14:sldId id="3026"/>
            <p14:sldId id="3050"/>
            <p14:sldId id="3055"/>
            <p14:sldId id="2963"/>
            <p14:sldId id="2964"/>
            <p14:sldId id="3019"/>
            <p14:sldId id="3029"/>
            <p14:sldId id="3054"/>
            <p14:sldId id="3036"/>
            <p14:sldId id="3053"/>
            <p14:sldId id="3030"/>
            <p14:sldId id="3031"/>
            <p14:sldId id="3066"/>
            <p14:sldId id="2930"/>
            <p14:sldId id="2934"/>
            <p14:sldId id="3067"/>
            <p14:sldId id="3032"/>
            <p14:sldId id="3051"/>
            <p14:sldId id="3034"/>
            <p14:sldId id="3052"/>
            <p14:sldId id="2949"/>
          </p14:sldIdLst>
        </p14:section>
      </p14:sectionLst>
    </p:ex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0000"/>
    <a:srgbClr val="EEF4F6"/>
    <a:srgbClr val="232F63"/>
    <a:srgbClr val="FF0000"/>
    <a:srgbClr val="2A6A98"/>
    <a:srgbClr val="163763"/>
    <a:srgbClr val="BF9900"/>
    <a:srgbClr val="007C92"/>
    <a:srgbClr val="ED5025"/>
    <a:srgbClr val="F89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2C5B7-E281-4BE1-8CFA-4DC37CF9C701}" v="3194" dt="2020-10-13T05:38:02.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472" autoAdjust="0"/>
    <p:restoredTop sz="95220" autoAdjust="0"/>
  </p:normalViewPr>
  <p:slideViewPr>
    <p:cSldViewPr snapToGrid="0">
      <p:cViewPr varScale="1">
        <p:scale>
          <a:sx n="110" d="100"/>
          <a:sy n="110" d="100"/>
        </p:scale>
        <p:origin x="77" y="125"/>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2.fntdata"/><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openxmlformats.org/officeDocument/2006/relationships/font" Target="fonts/font8.fntdata"/><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13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124" Type="http://schemas.openxmlformats.org/officeDocument/2006/relationships/commentAuthors" Target="commentAuthors.xml"/><Relationship Id="rId12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9112C5B7-E281-4BE1-8CFA-4DC37CF9C701}"/>
    <pc:docChg chg="undo redo custSel mod addSld delSld modSld sldOrd delMainMaster modSection">
      <pc:chgData name="Lucas Jellema" userId="7e183fbb-84e0-44b3-9b03-0792bc8d162b" providerId="ADAL" clId="{9112C5B7-E281-4BE1-8CFA-4DC37CF9C701}" dt="2020-10-13T05:38:15.496" v="9353" actId="1076"/>
      <pc:docMkLst>
        <pc:docMk/>
      </pc:docMkLst>
      <pc:sldChg chg="del">
        <pc:chgData name="Lucas Jellema" userId="7e183fbb-84e0-44b3-9b03-0792bc8d162b" providerId="ADAL" clId="{9112C5B7-E281-4BE1-8CFA-4DC37CF9C701}" dt="2020-09-28T09:17:48.783" v="673" actId="2696"/>
        <pc:sldMkLst>
          <pc:docMk/>
          <pc:sldMk cId="2410753949" sldId="272"/>
        </pc:sldMkLst>
      </pc:sldChg>
      <pc:sldChg chg="del">
        <pc:chgData name="Lucas Jellema" userId="7e183fbb-84e0-44b3-9b03-0792bc8d162b" providerId="ADAL" clId="{9112C5B7-E281-4BE1-8CFA-4DC37CF9C701}" dt="2020-09-28T09:17:48.844" v="677" actId="2696"/>
        <pc:sldMkLst>
          <pc:docMk/>
          <pc:sldMk cId="4264205254" sldId="273"/>
        </pc:sldMkLst>
      </pc:sldChg>
      <pc:sldChg chg="del">
        <pc:chgData name="Lucas Jellema" userId="7e183fbb-84e0-44b3-9b03-0792bc8d162b" providerId="ADAL" clId="{9112C5B7-E281-4BE1-8CFA-4DC37CF9C701}" dt="2020-09-28T09:17:48.818" v="676" actId="2696"/>
        <pc:sldMkLst>
          <pc:docMk/>
          <pc:sldMk cId="2621424617" sldId="275"/>
        </pc:sldMkLst>
      </pc:sldChg>
      <pc:sldChg chg="del">
        <pc:chgData name="Lucas Jellema" userId="7e183fbb-84e0-44b3-9b03-0792bc8d162b" providerId="ADAL" clId="{9112C5B7-E281-4BE1-8CFA-4DC37CF9C701}" dt="2020-09-28T09:17:48.806" v="675" actId="2696"/>
        <pc:sldMkLst>
          <pc:docMk/>
          <pc:sldMk cId="1783049182" sldId="276"/>
        </pc:sldMkLst>
      </pc:sldChg>
      <pc:sldChg chg="del">
        <pc:chgData name="Lucas Jellema" userId="7e183fbb-84e0-44b3-9b03-0792bc8d162b" providerId="ADAL" clId="{9112C5B7-E281-4BE1-8CFA-4DC37CF9C701}" dt="2020-09-28T09:17:48.794" v="674" actId="2696"/>
        <pc:sldMkLst>
          <pc:docMk/>
          <pc:sldMk cId="2353346578" sldId="277"/>
        </pc:sldMkLst>
      </pc:sldChg>
      <pc:sldChg chg="addSp delSp modSp del">
        <pc:chgData name="Lucas Jellema" userId="7e183fbb-84e0-44b3-9b03-0792bc8d162b" providerId="ADAL" clId="{9112C5B7-E281-4BE1-8CFA-4DC37CF9C701}" dt="2020-09-28T09:21:21.044" v="687" actId="2696"/>
        <pc:sldMkLst>
          <pc:docMk/>
          <pc:sldMk cId="2422594632" sldId="983"/>
        </pc:sldMkLst>
        <pc:spChg chg="add del mod">
          <ac:chgData name="Lucas Jellema" userId="7e183fbb-84e0-44b3-9b03-0792bc8d162b" providerId="ADAL" clId="{9112C5B7-E281-4BE1-8CFA-4DC37CF9C701}" dt="2020-09-28T09:17:36.263" v="670" actId="478"/>
          <ac:spMkLst>
            <pc:docMk/>
            <pc:sldMk cId="2422594632" sldId="983"/>
            <ac:spMk id="11" creationId="{C1A17AE6-4F2C-4D56-8623-D4C9A844E018}"/>
          </ac:spMkLst>
        </pc:spChg>
      </pc:sldChg>
      <pc:sldChg chg="addSp delSp modSp add ord modTransition">
        <pc:chgData name="Lucas Jellema" userId="7e183fbb-84e0-44b3-9b03-0792bc8d162b" providerId="ADAL" clId="{9112C5B7-E281-4BE1-8CFA-4DC37CF9C701}" dt="2020-10-04T04:49:42.129" v="8133" actId="478"/>
        <pc:sldMkLst>
          <pc:docMk/>
          <pc:sldMk cId="2749153628" sldId="983"/>
        </pc:sldMkLst>
        <pc:spChg chg="mod">
          <ac:chgData name="Lucas Jellema" userId="7e183fbb-84e0-44b3-9b03-0792bc8d162b" providerId="ADAL" clId="{9112C5B7-E281-4BE1-8CFA-4DC37CF9C701}" dt="2020-10-03T16:51:53.535" v="7077" actId="207"/>
          <ac:spMkLst>
            <pc:docMk/>
            <pc:sldMk cId="2749153628" sldId="983"/>
            <ac:spMk id="23" creationId="{E4E250BD-0A5E-4F3D-98BD-BB27C76E4F08}"/>
          </ac:spMkLst>
        </pc:spChg>
        <pc:picChg chg="add del">
          <ac:chgData name="Lucas Jellema" userId="7e183fbb-84e0-44b3-9b03-0792bc8d162b" providerId="ADAL" clId="{9112C5B7-E281-4BE1-8CFA-4DC37CF9C701}" dt="2020-10-04T04:49:42.129" v="8133" actId="478"/>
          <ac:picMkLst>
            <pc:docMk/>
            <pc:sldMk cId="2749153628" sldId="983"/>
            <ac:picMk id="25" creationId="{43254340-6AF4-4D54-9191-8A16D318AF16}"/>
          </ac:picMkLst>
        </pc:picChg>
      </pc:sldChg>
      <pc:sldChg chg="add">
        <pc:chgData name="Lucas Jellema" userId="7e183fbb-84e0-44b3-9b03-0792bc8d162b" providerId="ADAL" clId="{9112C5B7-E281-4BE1-8CFA-4DC37CF9C701}" dt="2020-09-29T09:17:12.261" v="3092"/>
        <pc:sldMkLst>
          <pc:docMk/>
          <pc:sldMk cId="1066240115" sldId="2914"/>
        </pc:sldMkLst>
      </pc:sldChg>
      <pc:sldChg chg="del">
        <pc:chgData name="Lucas Jellema" userId="7e183fbb-84e0-44b3-9b03-0792bc8d162b" providerId="ADAL" clId="{9112C5B7-E281-4BE1-8CFA-4DC37CF9C701}" dt="2020-09-29T09:16:38.378" v="3090" actId="2696"/>
        <pc:sldMkLst>
          <pc:docMk/>
          <pc:sldMk cId="3899588047" sldId="2914"/>
        </pc:sldMkLst>
      </pc:sldChg>
      <pc:sldChg chg="addSp modSp add">
        <pc:chgData name="Lucas Jellema" userId="7e183fbb-84e0-44b3-9b03-0792bc8d162b" providerId="ADAL" clId="{9112C5B7-E281-4BE1-8CFA-4DC37CF9C701}" dt="2020-09-29T19:19:14.463" v="5601" actId="20577"/>
        <pc:sldMkLst>
          <pc:docMk/>
          <pc:sldMk cId="558552215" sldId="2917"/>
        </pc:sldMkLst>
        <pc:spChg chg="mod">
          <ac:chgData name="Lucas Jellema" userId="7e183fbb-84e0-44b3-9b03-0792bc8d162b" providerId="ADAL" clId="{9112C5B7-E281-4BE1-8CFA-4DC37CF9C701}" dt="2020-09-29T14:31:54.866" v="4213" actId="1076"/>
          <ac:spMkLst>
            <pc:docMk/>
            <pc:sldMk cId="558552215" sldId="2917"/>
            <ac:spMk id="2" creationId="{3A3886DC-09EE-4E56-97D8-3F49D8A2FE7C}"/>
          </ac:spMkLst>
        </pc:spChg>
        <pc:spChg chg="mod">
          <ac:chgData name="Lucas Jellema" userId="7e183fbb-84e0-44b3-9b03-0792bc8d162b" providerId="ADAL" clId="{9112C5B7-E281-4BE1-8CFA-4DC37CF9C701}" dt="2020-09-29T18:56:44.444" v="5525" actId="20577"/>
          <ac:spMkLst>
            <pc:docMk/>
            <pc:sldMk cId="558552215" sldId="2917"/>
            <ac:spMk id="3" creationId="{E1100BEB-CBDA-4EC9-A97F-DF0C5B519DFB}"/>
          </ac:spMkLst>
        </pc:spChg>
        <pc:spChg chg="mod">
          <ac:chgData name="Lucas Jellema" userId="7e183fbb-84e0-44b3-9b03-0792bc8d162b" providerId="ADAL" clId="{9112C5B7-E281-4BE1-8CFA-4DC37CF9C701}" dt="2020-09-29T14:31:52.288" v="4211" actId="13822"/>
          <ac:spMkLst>
            <pc:docMk/>
            <pc:sldMk cId="558552215" sldId="2917"/>
            <ac:spMk id="6" creationId="{0D7797CF-BD5F-4BEA-B22D-5C6A1A1C8531}"/>
          </ac:spMkLst>
        </pc:spChg>
        <pc:spChg chg="mod">
          <ac:chgData name="Lucas Jellema" userId="7e183fbb-84e0-44b3-9b03-0792bc8d162b" providerId="ADAL" clId="{9112C5B7-E281-4BE1-8CFA-4DC37CF9C701}" dt="2020-09-29T18:56:49.404" v="5526" actId="14100"/>
          <ac:spMkLst>
            <pc:docMk/>
            <pc:sldMk cId="558552215" sldId="2917"/>
            <ac:spMk id="31" creationId="{990522A8-1E86-4695-9ABC-9BC054F1ED79}"/>
          </ac:spMkLst>
        </pc:spChg>
        <pc:spChg chg="mod">
          <ac:chgData name="Lucas Jellema" userId="7e183fbb-84e0-44b3-9b03-0792bc8d162b" providerId="ADAL" clId="{9112C5B7-E281-4BE1-8CFA-4DC37CF9C701}" dt="2020-09-29T19:19:14.463" v="5601" actId="20577"/>
          <ac:spMkLst>
            <pc:docMk/>
            <pc:sldMk cId="558552215" sldId="2917"/>
            <ac:spMk id="32" creationId="{57E51119-1236-42F0-A77A-ED404C289B79}"/>
          </ac:spMkLst>
        </pc:spChg>
        <pc:spChg chg="add mod">
          <ac:chgData name="Lucas Jellema" userId="7e183fbb-84e0-44b3-9b03-0792bc8d162b" providerId="ADAL" clId="{9112C5B7-E281-4BE1-8CFA-4DC37CF9C701}" dt="2020-09-28T16:02:32.432" v="1354" actId="1076"/>
          <ac:spMkLst>
            <pc:docMk/>
            <pc:sldMk cId="558552215" sldId="2917"/>
            <ac:spMk id="33" creationId="{C5D9E2FD-4861-4B1A-A716-5E640AA0B902}"/>
          </ac:spMkLst>
        </pc:spChg>
        <pc:spChg chg="add mod">
          <ac:chgData name="Lucas Jellema" userId="7e183fbb-84e0-44b3-9b03-0792bc8d162b" providerId="ADAL" clId="{9112C5B7-E281-4BE1-8CFA-4DC37CF9C701}" dt="2020-09-28T16:02:32.432" v="1354" actId="1076"/>
          <ac:spMkLst>
            <pc:docMk/>
            <pc:sldMk cId="558552215" sldId="2917"/>
            <ac:spMk id="34" creationId="{9E457F36-D66A-4C71-90E3-0C6079454919}"/>
          </ac:spMkLst>
        </pc:spChg>
        <pc:spChg chg="add mod">
          <ac:chgData name="Lucas Jellema" userId="7e183fbb-84e0-44b3-9b03-0792bc8d162b" providerId="ADAL" clId="{9112C5B7-E281-4BE1-8CFA-4DC37CF9C701}" dt="2020-09-28T16:02:32.432" v="1354" actId="1076"/>
          <ac:spMkLst>
            <pc:docMk/>
            <pc:sldMk cId="558552215" sldId="2917"/>
            <ac:spMk id="35" creationId="{EA9160FE-7FB1-45F4-9DA5-5381D35CA9B6}"/>
          </ac:spMkLst>
        </pc:spChg>
        <pc:spChg chg="add mod">
          <ac:chgData name="Lucas Jellema" userId="7e183fbb-84e0-44b3-9b03-0792bc8d162b" providerId="ADAL" clId="{9112C5B7-E281-4BE1-8CFA-4DC37CF9C701}" dt="2020-09-28T16:02:32.432" v="1354" actId="1076"/>
          <ac:spMkLst>
            <pc:docMk/>
            <pc:sldMk cId="558552215" sldId="2917"/>
            <ac:spMk id="36" creationId="{EBCA2530-859C-4EB7-828A-00B1B7E7A44F}"/>
          </ac:spMkLst>
        </pc:spChg>
        <pc:spChg chg="add mod">
          <ac:chgData name="Lucas Jellema" userId="7e183fbb-84e0-44b3-9b03-0792bc8d162b" providerId="ADAL" clId="{9112C5B7-E281-4BE1-8CFA-4DC37CF9C701}" dt="2020-09-29T14:32:00.909" v="4214" actId="1076"/>
          <ac:spMkLst>
            <pc:docMk/>
            <pc:sldMk cId="558552215" sldId="2917"/>
            <ac:spMk id="40" creationId="{6D1664CA-447F-4E55-BE22-0344C19DD343}"/>
          </ac:spMkLst>
        </pc:spChg>
        <pc:picChg chg="add mod">
          <ac:chgData name="Lucas Jellema" userId="7e183fbb-84e0-44b3-9b03-0792bc8d162b" providerId="ADAL" clId="{9112C5B7-E281-4BE1-8CFA-4DC37CF9C701}" dt="2020-09-28T16:02:32.432" v="1354" actId="1076"/>
          <ac:picMkLst>
            <pc:docMk/>
            <pc:sldMk cId="558552215" sldId="2917"/>
            <ac:picMk id="37" creationId="{818291CD-7F08-4371-8C14-26F177BC2D93}"/>
          </ac:picMkLst>
        </pc:picChg>
        <pc:picChg chg="add mod">
          <ac:chgData name="Lucas Jellema" userId="7e183fbb-84e0-44b3-9b03-0792bc8d162b" providerId="ADAL" clId="{9112C5B7-E281-4BE1-8CFA-4DC37CF9C701}" dt="2020-09-28T16:02:32.432" v="1354" actId="1076"/>
          <ac:picMkLst>
            <pc:docMk/>
            <pc:sldMk cId="558552215" sldId="2917"/>
            <ac:picMk id="38" creationId="{EB2C9D82-CCC4-4D97-951F-F13CC3037060}"/>
          </ac:picMkLst>
        </pc:picChg>
        <pc:picChg chg="add mod">
          <ac:chgData name="Lucas Jellema" userId="7e183fbb-84e0-44b3-9b03-0792bc8d162b" providerId="ADAL" clId="{9112C5B7-E281-4BE1-8CFA-4DC37CF9C701}" dt="2020-09-28T16:02:32.432" v="1354" actId="1076"/>
          <ac:picMkLst>
            <pc:docMk/>
            <pc:sldMk cId="558552215" sldId="2917"/>
            <ac:picMk id="39" creationId="{49390F0B-1105-478F-8C23-266A8453E3EB}"/>
          </ac:picMkLst>
        </pc:picChg>
        <pc:picChg chg="add mod">
          <ac:chgData name="Lucas Jellema" userId="7e183fbb-84e0-44b3-9b03-0792bc8d162b" providerId="ADAL" clId="{9112C5B7-E281-4BE1-8CFA-4DC37CF9C701}" dt="2020-09-29T14:32:00.909" v="4214" actId="1076"/>
          <ac:picMkLst>
            <pc:docMk/>
            <pc:sldMk cId="558552215" sldId="2917"/>
            <ac:picMk id="41" creationId="{484B3A31-B996-4259-BD97-BBAF16AE2B83}"/>
          </ac:picMkLst>
        </pc:picChg>
      </pc:sldChg>
      <pc:sldChg chg="del">
        <pc:chgData name="Lucas Jellema" userId="7e183fbb-84e0-44b3-9b03-0792bc8d162b" providerId="ADAL" clId="{9112C5B7-E281-4BE1-8CFA-4DC37CF9C701}" dt="2020-09-28T09:19:49.236" v="682" actId="2696"/>
        <pc:sldMkLst>
          <pc:docMk/>
          <pc:sldMk cId="2872025365" sldId="2917"/>
        </pc:sldMkLst>
      </pc:sldChg>
      <pc:sldChg chg="del">
        <pc:chgData name="Lucas Jellema" userId="7e183fbb-84e0-44b3-9b03-0792bc8d162b" providerId="ADAL" clId="{9112C5B7-E281-4BE1-8CFA-4DC37CF9C701}" dt="2020-09-28T09:18:31.246" v="679" actId="2696"/>
        <pc:sldMkLst>
          <pc:docMk/>
          <pc:sldMk cId="2105821176" sldId="2918"/>
        </pc:sldMkLst>
      </pc:sldChg>
      <pc:sldChg chg="del">
        <pc:chgData name="Lucas Jellema" userId="7e183fbb-84e0-44b3-9b03-0792bc8d162b" providerId="ADAL" clId="{9112C5B7-E281-4BE1-8CFA-4DC37CF9C701}" dt="2020-09-29T07:17:46.347" v="2498" actId="2696"/>
        <pc:sldMkLst>
          <pc:docMk/>
          <pc:sldMk cId="3684732296" sldId="2919"/>
        </pc:sldMkLst>
      </pc:sldChg>
      <pc:sldChg chg="modSp add">
        <pc:chgData name="Lucas Jellema" userId="7e183fbb-84e0-44b3-9b03-0792bc8d162b" providerId="ADAL" clId="{9112C5B7-E281-4BE1-8CFA-4DC37CF9C701}" dt="2020-09-28T09:26:42.157" v="771" actId="20577"/>
        <pc:sldMkLst>
          <pc:docMk/>
          <pc:sldMk cId="915320530" sldId="2925"/>
        </pc:sldMkLst>
        <pc:spChg chg="mod">
          <ac:chgData name="Lucas Jellema" userId="7e183fbb-84e0-44b3-9b03-0792bc8d162b" providerId="ADAL" clId="{9112C5B7-E281-4BE1-8CFA-4DC37CF9C701}" dt="2020-09-28T09:26:42.157" v="771" actId="20577"/>
          <ac:spMkLst>
            <pc:docMk/>
            <pc:sldMk cId="915320530" sldId="2925"/>
            <ac:spMk id="3" creationId="{120B36F6-CFE8-42B6-8933-EA9E57F5E5EE}"/>
          </ac:spMkLst>
        </pc:spChg>
        <pc:spChg chg="mod">
          <ac:chgData name="Lucas Jellema" userId="7e183fbb-84e0-44b3-9b03-0792bc8d162b" providerId="ADAL" clId="{9112C5B7-E281-4BE1-8CFA-4DC37CF9C701}" dt="2020-09-28T09:26:37.780" v="768" actId="1076"/>
          <ac:spMkLst>
            <pc:docMk/>
            <pc:sldMk cId="915320530" sldId="2925"/>
            <ac:spMk id="6" creationId="{20ECF4D8-D799-44E5-8ABF-9384FFB9354D}"/>
          </ac:spMkLst>
        </pc:spChg>
        <pc:picChg chg="mod">
          <ac:chgData name="Lucas Jellema" userId="7e183fbb-84e0-44b3-9b03-0792bc8d162b" providerId="ADAL" clId="{9112C5B7-E281-4BE1-8CFA-4DC37CF9C701}" dt="2020-09-28T09:26:37.780" v="768" actId="1076"/>
          <ac:picMkLst>
            <pc:docMk/>
            <pc:sldMk cId="915320530" sldId="2925"/>
            <ac:picMk id="5" creationId="{94F543A8-700B-458A-B4E1-FBBD2818C43C}"/>
          </ac:picMkLst>
        </pc:picChg>
      </pc:sldChg>
      <pc:sldChg chg="del">
        <pc:chgData name="Lucas Jellema" userId="7e183fbb-84e0-44b3-9b03-0792bc8d162b" providerId="ADAL" clId="{9112C5B7-E281-4BE1-8CFA-4DC37CF9C701}" dt="2020-09-28T09:21:21.039" v="686" actId="2696"/>
        <pc:sldMkLst>
          <pc:docMk/>
          <pc:sldMk cId="2583302997" sldId="2925"/>
        </pc:sldMkLst>
      </pc:sldChg>
      <pc:sldChg chg="del">
        <pc:chgData name="Lucas Jellema" userId="7e183fbb-84e0-44b3-9b03-0792bc8d162b" providerId="ADAL" clId="{9112C5B7-E281-4BE1-8CFA-4DC37CF9C701}" dt="2020-09-28T09:19:49.241" v="683" actId="2696"/>
        <pc:sldMkLst>
          <pc:docMk/>
          <pc:sldMk cId="3434839" sldId="2926"/>
        </pc:sldMkLst>
      </pc:sldChg>
      <pc:sldChg chg="addSp delSp modSp add">
        <pc:chgData name="Lucas Jellema" userId="7e183fbb-84e0-44b3-9b03-0792bc8d162b" providerId="ADAL" clId="{9112C5B7-E281-4BE1-8CFA-4DC37CF9C701}" dt="2020-09-29T14:32:22.440" v="4217" actId="1076"/>
        <pc:sldMkLst>
          <pc:docMk/>
          <pc:sldMk cId="1035707221" sldId="2926"/>
        </pc:sldMkLst>
        <pc:spChg chg="del">
          <ac:chgData name="Lucas Jellema" userId="7e183fbb-84e0-44b3-9b03-0792bc8d162b" providerId="ADAL" clId="{9112C5B7-E281-4BE1-8CFA-4DC37CF9C701}" dt="2020-09-29T14:32:13.935" v="4215" actId="478"/>
          <ac:spMkLst>
            <pc:docMk/>
            <pc:sldMk cId="1035707221" sldId="2926"/>
            <ac:spMk id="6" creationId="{8CF16BC6-8C83-485A-85BC-A839E79178B2}"/>
          </ac:spMkLst>
        </pc:spChg>
        <pc:spChg chg="add mod">
          <ac:chgData name="Lucas Jellema" userId="7e183fbb-84e0-44b3-9b03-0792bc8d162b" providerId="ADAL" clId="{9112C5B7-E281-4BE1-8CFA-4DC37CF9C701}" dt="2020-09-29T14:32:22.440" v="4217" actId="1076"/>
          <ac:spMkLst>
            <pc:docMk/>
            <pc:sldMk cId="1035707221" sldId="2926"/>
            <ac:spMk id="30" creationId="{818B620C-4BB6-408C-A27B-B2B8126ABC48}"/>
          </ac:spMkLst>
        </pc:spChg>
        <pc:spChg chg="add mod">
          <ac:chgData name="Lucas Jellema" userId="7e183fbb-84e0-44b3-9b03-0792bc8d162b" providerId="ADAL" clId="{9112C5B7-E281-4BE1-8CFA-4DC37CF9C701}" dt="2020-09-29T14:32:22.440" v="4217" actId="1076"/>
          <ac:spMkLst>
            <pc:docMk/>
            <pc:sldMk cId="1035707221" sldId="2926"/>
            <ac:spMk id="31" creationId="{3AFB54BE-7E10-4562-9B85-275C3B939B1D}"/>
          </ac:spMkLst>
        </pc:spChg>
        <pc:spChg chg="add mod">
          <ac:chgData name="Lucas Jellema" userId="7e183fbb-84e0-44b3-9b03-0792bc8d162b" providerId="ADAL" clId="{9112C5B7-E281-4BE1-8CFA-4DC37CF9C701}" dt="2020-09-29T14:32:22.440" v="4217" actId="1076"/>
          <ac:spMkLst>
            <pc:docMk/>
            <pc:sldMk cId="1035707221" sldId="2926"/>
            <ac:spMk id="32" creationId="{D6C9AA7A-30B1-496B-BE82-6FE6B1055E07}"/>
          </ac:spMkLst>
        </pc:spChg>
        <pc:picChg chg="add mod">
          <ac:chgData name="Lucas Jellema" userId="7e183fbb-84e0-44b3-9b03-0792bc8d162b" providerId="ADAL" clId="{9112C5B7-E281-4BE1-8CFA-4DC37CF9C701}" dt="2020-09-29T14:32:22.440" v="4217" actId="1076"/>
          <ac:picMkLst>
            <pc:docMk/>
            <pc:sldMk cId="1035707221" sldId="2926"/>
            <ac:picMk id="33" creationId="{20137B61-99AF-4D1F-A40A-B881ECE082E2}"/>
          </ac:picMkLst>
        </pc:picChg>
      </pc:sldChg>
      <pc:sldChg chg="del">
        <pc:chgData name="Lucas Jellema" userId="7e183fbb-84e0-44b3-9b03-0792bc8d162b" providerId="ADAL" clId="{9112C5B7-E281-4BE1-8CFA-4DC37CF9C701}" dt="2020-09-28T09:18:31.227" v="678" actId="2696"/>
        <pc:sldMkLst>
          <pc:docMk/>
          <pc:sldMk cId="234347801" sldId="2927"/>
        </pc:sldMkLst>
      </pc:sldChg>
      <pc:sldChg chg="modSp add">
        <pc:chgData name="Lucas Jellema" userId="7e183fbb-84e0-44b3-9b03-0792bc8d162b" providerId="ADAL" clId="{9112C5B7-E281-4BE1-8CFA-4DC37CF9C701}" dt="2020-09-28T09:22:04.458" v="695" actId="20577"/>
        <pc:sldMkLst>
          <pc:docMk/>
          <pc:sldMk cId="3533185" sldId="2928"/>
        </pc:sldMkLst>
        <pc:spChg chg="mod">
          <ac:chgData name="Lucas Jellema" userId="7e183fbb-84e0-44b3-9b03-0792bc8d162b" providerId="ADAL" clId="{9112C5B7-E281-4BE1-8CFA-4DC37CF9C701}" dt="2020-09-28T09:22:04.458" v="695" actId="20577"/>
          <ac:spMkLst>
            <pc:docMk/>
            <pc:sldMk cId="3533185" sldId="2928"/>
            <ac:spMk id="14" creationId="{E9BD5467-28B7-4B70-972A-DEFEAE23B789}"/>
          </ac:spMkLst>
        </pc:spChg>
      </pc:sldChg>
      <pc:sldChg chg="del">
        <pc:chgData name="Lucas Jellema" userId="7e183fbb-84e0-44b3-9b03-0792bc8d162b" providerId="ADAL" clId="{9112C5B7-E281-4BE1-8CFA-4DC37CF9C701}" dt="2020-09-28T09:21:21.053" v="689" actId="2696"/>
        <pc:sldMkLst>
          <pc:docMk/>
          <pc:sldMk cId="1270808439" sldId="2928"/>
        </pc:sldMkLst>
      </pc:sldChg>
      <pc:sldChg chg="addSp delSp modSp ord modAnim">
        <pc:chgData name="Lucas Jellema" userId="7e183fbb-84e0-44b3-9b03-0792bc8d162b" providerId="ADAL" clId="{9112C5B7-E281-4BE1-8CFA-4DC37CF9C701}" dt="2020-09-29T16:32:25.263" v="4837"/>
        <pc:sldMkLst>
          <pc:docMk/>
          <pc:sldMk cId="1097645569" sldId="2930"/>
        </pc:sldMkLst>
        <pc:spChg chg="mod">
          <ac:chgData name="Lucas Jellema" userId="7e183fbb-84e0-44b3-9b03-0792bc8d162b" providerId="ADAL" clId="{9112C5B7-E281-4BE1-8CFA-4DC37CF9C701}" dt="2020-09-29T11:33:40.066" v="3187" actId="20577"/>
          <ac:spMkLst>
            <pc:docMk/>
            <pc:sldMk cId="1097645569" sldId="2930"/>
            <ac:spMk id="3" creationId="{36B31E01-B288-434B-8641-29C53638DCCC}"/>
          </ac:spMkLst>
        </pc:spChg>
        <pc:spChg chg="add mod">
          <ac:chgData name="Lucas Jellema" userId="7e183fbb-84e0-44b3-9b03-0792bc8d162b" providerId="ADAL" clId="{9112C5B7-E281-4BE1-8CFA-4DC37CF9C701}" dt="2020-09-29T08:04:27.211" v="2917" actId="1076"/>
          <ac:spMkLst>
            <pc:docMk/>
            <pc:sldMk cId="1097645569" sldId="2930"/>
            <ac:spMk id="7" creationId="{17ECF2AD-5AA5-4D74-BB53-FF3FEBC5BCD0}"/>
          </ac:spMkLst>
        </pc:spChg>
        <pc:spChg chg="add mod">
          <ac:chgData name="Lucas Jellema" userId="7e183fbb-84e0-44b3-9b03-0792bc8d162b" providerId="ADAL" clId="{9112C5B7-E281-4BE1-8CFA-4DC37CF9C701}" dt="2020-09-29T08:04:27.211" v="2917" actId="1076"/>
          <ac:spMkLst>
            <pc:docMk/>
            <pc:sldMk cId="1097645569" sldId="2930"/>
            <ac:spMk id="9" creationId="{1FC164BC-495F-42E9-8F9D-BE89421448E1}"/>
          </ac:spMkLst>
        </pc:spChg>
        <pc:spChg chg="add del">
          <ac:chgData name="Lucas Jellema" userId="7e183fbb-84e0-44b3-9b03-0792bc8d162b" providerId="ADAL" clId="{9112C5B7-E281-4BE1-8CFA-4DC37CF9C701}" dt="2020-09-29T08:03:37.614" v="2914" actId="478"/>
          <ac:spMkLst>
            <pc:docMk/>
            <pc:sldMk cId="1097645569" sldId="2930"/>
            <ac:spMk id="21" creationId="{E8AF6361-86A1-404A-B587-DFF6AE9F50AE}"/>
          </ac:spMkLst>
        </pc:spChg>
        <pc:spChg chg="add mod">
          <ac:chgData name="Lucas Jellema" userId="7e183fbb-84e0-44b3-9b03-0792bc8d162b" providerId="ADAL" clId="{9112C5B7-E281-4BE1-8CFA-4DC37CF9C701}" dt="2020-09-29T08:04:36.551" v="2918" actId="1076"/>
          <ac:spMkLst>
            <pc:docMk/>
            <pc:sldMk cId="1097645569" sldId="2930"/>
            <ac:spMk id="22" creationId="{BCE80910-87BA-4122-99E0-365EE3FC7ECD}"/>
          </ac:spMkLst>
        </pc:spChg>
        <pc:spChg chg="add mod">
          <ac:chgData name="Lucas Jellema" userId="7e183fbb-84e0-44b3-9b03-0792bc8d162b" providerId="ADAL" clId="{9112C5B7-E281-4BE1-8CFA-4DC37CF9C701}" dt="2020-09-29T08:05:17.175" v="2923" actId="13822"/>
          <ac:spMkLst>
            <pc:docMk/>
            <pc:sldMk cId="1097645569" sldId="2930"/>
            <ac:spMk id="26" creationId="{84DA0E43-CC79-4CB9-8891-95F828AD6CE8}"/>
          </ac:spMkLst>
        </pc:spChg>
        <pc:spChg chg="add mod">
          <ac:chgData name="Lucas Jellema" userId="7e183fbb-84e0-44b3-9b03-0792bc8d162b" providerId="ADAL" clId="{9112C5B7-E281-4BE1-8CFA-4DC37CF9C701}" dt="2020-09-29T08:05:34.566" v="2926" actId="1076"/>
          <ac:spMkLst>
            <pc:docMk/>
            <pc:sldMk cId="1097645569" sldId="2930"/>
            <ac:spMk id="27" creationId="{4083E9A0-289A-4DA7-84CF-F37F7EF0F9B0}"/>
          </ac:spMkLst>
        </pc:spChg>
        <pc:spChg chg="add del mod">
          <ac:chgData name="Lucas Jellema" userId="7e183fbb-84e0-44b3-9b03-0792bc8d162b" providerId="ADAL" clId="{9112C5B7-E281-4BE1-8CFA-4DC37CF9C701}" dt="2020-09-29T08:05:42.610" v="2928" actId="478"/>
          <ac:spMkLst>
            <pc:docMk/>
            <pc:sldMk cId="1097645569" sldId="2930"/>
            <ac:spMk id="28" creationId="{640E8DC2-224B-4C18-BBC7-52112AF7F3E8}"/>
          </ac:spMkLst>
        </pc:spChg>
        <pc:spChg chg="add mod">
          <ac:chgData name="Lucas Jellema" userId="7e183fbb-84e0-44b3-9b03-0792bc8d162b" providerId="ADAL" clId="{9112C5B7-E281-4BE1-8CFA-4DC37CF9C701}" dt="2020-09-29T08:05:56.533" v="2930" actId="1076"/>
          <ac:spMkLst>
            <pc:docMk/>
            <pc:sldMk cId="1097645569" sldId="2930"/>
            <ac:spMk id="29" creationId="{7102B95E-9B3F-4584-AAE4-F971A0352004}"/>
          </ac:spMkLst>
        </pc:spChg>
        <pc:spChg chg="add mod">
          <ac:chgData name="Lucas Jellema" userId="7e183fbb-84e0-44b3-9b03-0792bc8d162b" providerId="ADAL" clId="{9112C5B7-E281-4BE1-8CFA-4DC37CF9C701}" dt="2020-09-29T08:06:20.360" v="2933" actId="13822"/>
          <ac:spMkLst>
            <pc:docMk/>
            <pc:sldMk cId="1097645569" sldId="2930"/>
            <ac:spMk id="30" creationId="{AB8085FF-0659-4654-A356-0FE343709ED6}"/>
          </ac:spMkLst>
        </pc:spChg>
        <pc:grpChg chg="add mod">
          <ac:chgData name="Lucas Jellema" userId="7e183fbb-84e0-44b3-9b03-0792bc8d162b" providerId="ADAL" clId="{9112C5B7-E281-4BE1-8CFA-4DC37CF9C701}" dt="2020-09-29T08:03:15.533" v="2911" actId="1076"/>
          <ac:grpSpMkLst>
            <pc:docMk/>
            <pc:sldMk cId="1097645569" sldId="2930"/>
            <ac:grpSpMk id="11" creationId="{B1A6275D-89A1-4E02-B0A2-F3386E358395}"/>
          </ac:grpSpMkLst>
        </pc:grpChg>
        <pc:grpChg chg="add mod">
          <ac:chgData name="Lucas Jellema" userId="7e183fbb-84e0-44b3-9b03-0792bc8d162b" providerId="ADAL" clId="{9112C5B7-E281-4BE1-8CFA-4DC37CF9C701}" dt="2020-09-29T16:32:02.677" v="4833" actId="1076"/>
          <ac:grpSpMkLst>
            <pc:docMk/>
            <pc:sldMk cId="1097645569" sldId="2930"/>
            <ac:grpSpMk id="19465" creationId="{2A0BF2EF-CF5A-4CE3-9903-93EDAD1DB305}"/>
          </ac:grpSpMkLst>
        </pc:grpChg>
        <pc:picChg chg="add mod">
          <ac:chgData name="Lucas Jellema" userId="7e183fbb-84e0-44b3-9b03-0792bc8d162b" providerId="ADAL" clId="{9112C5B7-E281-4BE1-8CFA-4DC37CF9C701}" dt="2020-09-29T08:04:27.211" v="2917" actId="1076"/>
          <ac:picMkLst>
            <pc:docMk/>
            <pc:sldMk cId="1097645569" sldId="2930"/>
            <ac:picMk id="10" creationId="{43B8B5C8-F7E7-478C-A219-ABFB3CA96F62}"/>
          </ac:picMkLst>
        </pc:picChg>
        <pc:picChg chg="add mod">
          <ac:chgData name="Lucas Jellema" userId="7e183fbb-84e0-44b3-9b03-0792bc8d162b" providerId="ADAL" clId="{9112C5B7-E281-4BE1-8CFA-4DC37CF9C701}" dt="2020-09-29T08:04:36.551" v="2918" actId="1076"/>
          <ac:picMkLst>
            <pc:docMk/>
            <pc:sldMk cId="1097645569" sldId="2930"/>
            <ac:picMk id="23" creationId="{6606BC72-B439-40B9-A151-92D6107A2498}"/>
          </ac:picMkLst>
        </pc:picChg>
        <pc:picChg chg="add mod">
          <ac:chgData name="Lucas Jellema" userId="7e183fbb-84e0-44b3-9b03-0792bc8d162b" providerId="ADAL" clId="{9112C5B7-E281-4BE1-8CFA-4DC37CF9C701}" dt="2020-09-29T16:31:49.995" v="4831" actId="164"/>
          <ac:picMkLst>
            <pc:docMk/>
            <pc:sldMk cId="1097645569" sldId="2930"/>
            <ac:picMk id="42" creationId="{A3B6C060-450C-4910-A82C-E8726E56995D}"/>
          </ac:picMkLst>
        </pc:picChg>
        <pc:picChg chg="add mod">
          <ac:chgData name="Lucas Jellema" userId="7e183fbb-84e0-44b3-9b03-0792bc8d162b" providerId="ADAL" clId="{9112C5B7-E281-4BE1-8CFA-4DC37CF9C701}" dt="2020-09-29T16:31:49.995" v="4831" actId="164"/>
          <ac:picMkLst>
            <pc:docMk/>
            <pc:sldMk cId="1097645569" sldId="2930"/>
            <ac:picMk id="43" creationId="{923F3E44-A145-48CF-9E50-78693762D47C}"/>
          </ac:picMkLst>
        </pc:picChg>
        <pc:picChg chg="add mod">
          <ac:chgData name="Lucas Jellema" userId="7e183fbb-84e0-44b3-9b03-0792bc8d162b" providerId="ADAL" clId="{9112C5B7-E281-4BE1-8CFA-4DC37CF9C701}" dt="2020-09-29T16:31:49.995" v="4831" actId="164"/>
          <ac:picMkLst>
            <pc:docMk/>
            <pc:sldMk cId="1097645569" sldId="2930"/>
            <ac:picMk id="44" creationId="{8C210343-4738-4A72-8791-2908776260E0}"/>
          </ac:picMkLst>
        </pc:picChg>
        <pc:picChg chg="add mod">
          <ac:chgData name="Lucas Jellema" userId="7e183fbb-84e0-44b3-9b03-0792bc8d162b" providerId="ADAL" clId="{9112C5B7-E281-4BE1-8CFA-4DC37CF9C701}" dt="2020-09-29T16:31:49.995" v="4831" actId="164"/>
          <ac:picMkLst>
            <pc:docMk/>
            <pc:sldMk cId="1097645569" sldId="2930"/>
            <ac:picMk id="45" creationId="{34AADC06-0F75-41DC-9659-9C624FE6FB5F}"/>
          </ac:picMkLst>
        </pc:picChg>
        <pc:picChg chg="add mod">
          <ac:chgData name="Lucas Jellema" userId="7e183fbb-84e0-44b3-9b03-0792bc8d162b" providerId="ADAL" clId="{9112C5B7-E281-4BE1-8CFA-4DC37CF9C701}" dt="2020-09-29T16:31:49.995" v="4831" actId="164"/>
          <ac:picMkLst>
            <pc:docMk/>
            <pc:sldMk cId="1097645569" sldId="2930"/>
            <ac:picMk id="46" creationId="{C4CD6720-CE56-4738-B940-F3AC6D1E572F}"/>
          </ac:picMkLst>
        </pc:picChg>
        <pc:picChg chg="add mod">
          <ac:chgData name="Lucas Jellema" userId="7e183fbb-84e0-44b3-9b03-0792bc8d162b" providerId="ADAL" clId="{9112C5B7-E281-4BE1-8CFA-4DC37CF9C701}" dt="2020-09-29T16:31:49.995" v="4831" actId="164"/>
          <ac:picMkLst>
            <pc:docMk/>
            <pc:sldMk cId="1097645569" sldId="2930"/>
            <ac:picMk id="47" creationId="{1CFA9D81-3692-4FD2-AE55-09A2FD6EEC48}"/>
          </ac:picMkLst>
        </pc:picChg>
        <pc:picChg chg="add mod">
          <ac:chgData name="Lucas Jellema" userId="7e183fbb-84e0-44b3-9b03-0792bc8d162b" providerId="ADAL" clId="{9112C5B7-E281-4BE1-8CFA-4DC37CF9C701}" dt="2020-09-29T16:31:49.995" v="4831" actId="164"/>
          <ac:picMkLst>
            <pc:docMk/>
            <pc:sldMk cId="1097645569" sldId="2930"/>
            <ac:picMk id="48" creationId="{DDAD09D5-21C0-4C4E-9519-D33B6DB3FEA7}"/>
          </ac:picMkLst>
        </pc:picChg>
        <pc:picChg chg="add mod">
          <ac:chgData name="Lucas Jellema" userId="7e183fbb-84e0-44b3-9b03-0792bc8d162b" providerId="ADAL" clId="{9112C5B7-E281-4BE1-8CFA-4DC37CF9C701}" dt="2020-09-29T16:31:49.995" v="4831" actId="164"/>
          <ac:picMkLst>
            <pc:docMk/>
            <pc:sldMk cId="1097645569" sldId="2930"/>
            <ac:picMk id="49" creationId="{3F2EAFC3-9820-4D78-B6EA-46172BDE49FB}"/>
          </ac:picMkLst>
        </pc:picChg>
        <pc:picChg chg="add mod">
          <ac:chgData name="Lucas Jellema" userId="7e183fbb-84e0-44b3-9b03-0792bc8d162b" providerId="ADAL" clId="{9112C5B7-E281-4BE1-8CFA-4DC37CF9C701}" dt="2020-09-29T16:31:49.995" v="4831" actId="164"/>
          <ac:picMkLst>
            <pc:docMk/>
            <pc:sldMk cId="1097645569" sldId="2930"/>
            <ac:picMk id="50" creationId="{B25D07CA-EF49-4783-A631-E980755D9529}"/>
          </ac:picMkLst>
        </pc:picChg>
        <pc:picChg chg="add mod">
          <ac:chgData name="Lucas Jellema" userId="7e183fbb-84e0-44b3-9b03-0792bc8d162b" providerId="ADAL" clId="{9112C5B7-E281-4BE1-8CFA-4DC37CF9C701}" dt="2020-09-29T16:31:49.995" v="4831" actId="164"/>
          <ac:picMkLst>
            <pc:docMk/>
            <pc:sldMk cId="1097645569" sldId="2930"/>
            <ac:picMk id="51" creationId="{1ED39182-9C03-4F27-97DB-2734E8F711AF}"/>
          </ac:picMkLst>
        </pc:picChg>
        <pc:picChg chg="add mod">
          <ac:chgData name="Lucas Jellema" userId="7e183fbb-84e0-44b3-9b03-0792bc8d162b" providerId="ADAL" clId="{9112C5B7-E281-4BE1-8CFA-4DC37CF9C701}" dt="2020-09-29T16:31:49.995" v="4831" actId="164"/>
          <ac:picMkLst>
            <pc:docMk/>
            <pc:sldMk cId="1097645569" sldId="2930"/>
            <ac:picMk id="52" creationId="{CAC4EFE9-F2A0-4C0B-A965-6C3879069819}"/>
          </ac:picMkLst>
        </pc:picChg>
        <pc:picChg chg="add mod">
          <ac:chgData name="Lucas Jellema" userId="7e183fbb-84e0-44b3-9b03-0792bc8d162b" providerId="ADAL" clId="{9112C5B7-E281-4BE1-8CFA-4DC37CF9C701}" dt="2020-09-29T16:31:49.995" v="4831" actId="164"/>
          <ac:picMkLst>
            <pc:docMk/>
            <pc:sldMk cId="1097645569" sldId="2930"/>
            <ac:picMk id="53" creationId="{C7538F63-7D0B-4604-BFE9-696EAE5D5044}"/>
          </ac:picMkLst>
        </pc:picChg>
        <pc:picChg chg="add mod">
          <ac:chgData name="Lucas Jellema" userId="7e183fbb-84e0-44b3-9b03-0792bc8d162b" providerId="ADAL" clId="{9112C5B7-E281-4BE1-8CFA-4DC37CF9C701}" dt="2020-09-29T16:31:49.995" v="4831" actId="164"/>
          <ac:picMkLst>
            <pc:docMk/>
            <pc:sldMk cId="1097645569" sldId="2930"/>
            <ac:picMk id="54" creationId="{41C69A3D-5A65-438C-AEE9-0DB86F88C874}"/>
          </ac:picMkLst>
        </pc:picChg>
        <pc:picChg chg="add mod">
          <ac:chgData name="Lucas Jellema" userId="7e183fbb-84e0-44b3-9b03-0792bc8d162b" providerId="ADAL" clId="{9112C5B7-E281-4BE1-8CFA-4DC37CF9C701}" dt="2020-09-29T16:31:49.995" v="4831" actId="164"/>
          <ac:picMkLst>
            <pc:docMk/>
            <pc:sldMk cId="1097645569" sldId="2930"/>
            <ac:picMk id="55" creationId="{F2079844-20B9-48DB-85F9-DC9D758231CD}"/>
          </ac:picMkLst>
        </pc:picChg>
        <pc:picChg chg="add mod">
          <ac:chgData name="Lucas Jellema" userId="7e183fbb-84e0-44b3-9b03-0792bc8d162b" providerId="ADAL" clId="{9112C5B7-E281-4BE1-8CFA-4DC37CF9C701}" dt="2020-09-29T16:31:49.995" v="4831" actId="164"/>
          <ac:picMkLst>
            <pc:docMk/>
            <pc:sldMk cId="1097645569" sldId="2930"/>
            <ac:picMk id="56" creationId="{A455C112-64A4-493B-9732-8DDDB49E4653}"/>
          </ac:picMkLst>
        </pc:picChg>
        <pc:picChg chg="add mod">
          <ac:chgData name="Lucas Jellema" userId="7e183fbb-84e0-44b3-9b03-0792bc8d162b" providerId="ADAL" clId="{9112C5B7-E281-4BE1-8CFA-4DC37CF9C701}" dt="2020-09-29T16:31:49.995" v="4831" actId="164"/>
          <ac:picMkLst>
            <pc:docMk/>
            <pc:sldMk cId="1097645569" sldId="2930"/>
            <ac:picMk id="57" creationId="{5E2DB801-C9F3-4BEB-8FE8-4863E9AA7ADF}"/>
          </ac:picMkLst>
        </pc:picChg>
        <pc:picChg chg="add mod">
          <ac:chgData name="Lucas Jellema" userId="7e183fbb-84e0-44b3-9b03-0792bc8d162b" providerId="ADAL" clId="{9112C5B7-E281-4BE1-8CFA-4DC37CF9C701}" dt="2020-09-29T16:31:49.995" v="4831" actId="164"/>
          <ac:picMkLst>
            <pc:docMk/>
            <pc:sldMk cId="1097645569" sldId="2930"/>
            <ac:picMk id="58" creationId="{2BD9D492-05BB-49AB-A5DE-FDC49DE27272}"/>
          </ac:picMkLst>
        </pc:picChg>
        <pc:picChg chg="add mod">
          <ac:chgData name="Lucas Jellema" userId="7e183fbb-84e0-44b3-9b03-0792bc8d162b" providerId="ADAL" clId="{9112C5B7-E281-4BE1-8CFA-4DC37CF9C701}" dt="2020-09-29T16:31:49.995" v="4831" actId="164"/>
          <ac:picMkLst>
            <pc:docMk/>
            <pc:sldMk cId="1097645569" sldId="2930"/>
            <ac:picMk id="59" creationId="{431377C5-B889-451C-9E99-64C19C096200}"/>
          </ac:picMkLst>
        </pc:picChg>
        <pc:picChg chg="add del">
          <ac:chgData name="Lucas Jellema" userId="7e183fbb-84e0-44b3-9b03-0792bc8d162b" providerId="ADAL" clId="{9112C5B7-E281-4BE1-8CFA-4DC37CF9C701}" dt="2020-09-29T08:02:46.371" v="2907"/>
          <ac:picMkLst>
            <pc:docMk/>
            <pc:sldMk cId="1097645569" sldId="2930"/>
            <ac:picMk id="19458" creationId="{9AE45CD7-782C-49B2-B266-B47EF4AE7DA9}"/>
          </ac:picMkLst>
        </pc:picChg>
        <pc:cxnChg chg="add mod">
          <ac:chgData name="Lucas Jellema" userId="7e183fbb-84e0-44b3-9b03-0792bc8d162b" providerId="ADAL" clId="{9112C5B7-E281-4BE1-8CFA-4DC37CF9C701}" dt="2020-09-29T08:04:41.257" v="2919" actId="11529"/>
          <ac:cxnSpMkLst>
            <pc:docMk/>
            <pc:sldMk cId="1097645569" sldId="2930"/>
            <ac:cxnSpMk id="6" creationId="{D3BA1ED6-217D-4EA0-85B9-BF223D839EC9}"/>
          </ac:cxnSpMkLst>
        </pc:cxnChg>
        <pc:cxnChg chg="add mod">
          <ac:chgData name="Lucas Jellema" userId="7e183fbb-84e0-44b3-9b03-0792bc8d162b" providerId="ADAL" clId="{9112C5B7-E281-4BE1-8CFA-4DC37CF9C701}" dt="2020-09-29T08:04:51.751" v="2920" actId="11529"/>
          <ac:cxnSpMkLst>
            <pc:docMk/>
            <pc:sldMk cId="1097645569" sldId="2930"/>
            <ac:cxnSpMk id="25" creationId="{13CBFDD8-8C7C-4E0D-99A3-F4EAA28B5ED7}"/>
          </ac:cxnSpMkLst>
        </pc:cxnChg>
        <pc:cxnChg chg="add mod">
          <ac:chgData name="Lucas Jellema" userId="7e183fbb-84e0-44b3-9b03-0792bc8d162b" providerId="ADAL" clId="{9112C5B7-E281-4BE1-8CFA-4DC37CF9C701}" dt="2020-09-29T08:06:43.116" v="2939" actId="14100"/>
          <ac:cxnSpMkLst>
            <pc:docMk/>
            <pc:sldMk cId="1097645569" sldId="2930"/>
            <ac:cxnSpMk id="37" creationId="{21FC614E-BA37-47D1-89C1-9B6B11BB314C}"/>
          </ac:cxnSpMkLst>
        </pc:cxnChg>
        <pc:cxnChg chg="add mod">
          <ac:chgData name="Lucas Jellema" userId="7e183fbb-84e0-44b3-9b03-0792bc8d162b" providerId="ADAL" clId="{9112C5B7-E281-4BE1-8CFA-4DC37CF9C701}" dt="2020-09-29T08:06:28.671" v="2934" actId="11529"/>
          <ac:cxnSpMkLst>
            <pc:docMk/>
            <pc:sldMk cId="1097645569" sldId="2930"/>
            <ac:cxnSpMk id="19456" creationId="{D159CB34-214E-4661-B662-59C21FCCDC60}"/>
          </ac:cxnSpMkLst>
        </pc:cxnChg>
        <pc:cxnChg chg="add mod">
          <ac:chgData name="Lucas Jellema" userId="7e183fbb-84e0-44b3-9b03-0792bc8d162b" providerId="ADAL" clId="{9112C5B7-E281-4BE1-8CFA-4DC37CF9C701}" dt="2020-09-29T08:06:36.637" v="2936" actId="14100"/>
          <ac:cxnSpMkLst>
            <pc:docMk/>
            <pc:sldMk cId="1097645569" sldId="2930"/>
            <ac:cxnSpMk id="19459" creationId="{619926C9-0F1A-4E3A-B984-61B04600C075}"/>
          </ac:cxnSpMkLst>
        </pc:cxnChg>
        <pc:cxnChg chg="add mod">
          <ac:chgData name="Lucas Jellema" userId="7e183fbb-84e0-44b3-9b03-0792bc8d162b" providerId="ADAL" clId="{9112C5B7-E281-4BE1-8CFA-4DC37CF9C701}" dt="2020-09-29T08:06:47.598" v="2940" actId="11529"/>
          <ac:cxnSpMkLst>
            <pc:docMk/>
            <pc:sldMk cId="1097645569" sldId="2930"/>
            <ac:cxnSpMk id="19464" creationId="{202B6660-50EA-4E8C-919F-089933EF71A7}"/>
          </ac:cxnSpMkLst>
        </pc:cxnChg>
      </pc:sldChg>
      <pc:sldChg chg="addSp delSp modSp ord delAnim modAnim">
        <pc:chgData name="Lucas Jellema" userId="7e183fbb-84e0-44b3-9b03-0792bc8d162b" providerId="ADAL" clId="{9112C5B7-E281-4BE1-8CFA-4DC37CF9C701}" dt="2020-10-07T06:55:37.571" v="9221" actId="20577"/>
        <pc:sldMkLst>
          <pc:docMk/>
          <pc:sldMk cId="977089242" sldId="2934"/>
        </pc:sldMkLst>
        <pc:spChg chg="mod">
          <ac:chgData name="Lucas Jellema" userId="7e183fbb-84e0-44b3-9b03-0792bc8d162b" providerId="ADAL" clId="{9112C5B7-E281-4BE1-8CFA-4DC37CF9C701}" dt="2020-10-07T06:55:37.571" v="9221" actId="20577"/>
          <ac:spMkLst>
            <pc:docMk/>
            <pc:sldMk cId="977089242" sldId="2934"/>
            <ac:spMk id="2" creationId="{19C308F9-3BAD-42CB-AE00-373594858A30}"/>
          </ac:spMkLst>
        </pc:spChg>
        <pc:spChg chg="mod">
          <ac:chgData name="Lucas Jellema" userId="7e183fbb-84e0-44b3-9b03-0792bc8d162b" providerId="ADAL" clId="{9112C5B7-E281-4BE1-8CFA-4DC37CF9C701}" dt="2020-10-07T06:38:40.229" v="9201" actId="20577"/>
          <ac:spMkLst>
            <pc:docMk/>
            <pc:sldMk cId="977089242" sldId="2934"/>
            <ac:spMk id="3" creationId="{36B31E01-B288-434B-8641-29C53638DCCC}"/>
          </ac:spMkLst>
        </pc:spChg>
        <pc:spChg chg="add mod">
          <ac:chgData name="Lucas Jellema" userId="7e183fbb-84e0-44b3-9b03-0792bc8d162b" providerId="ADAL" clId="{9112C5B7-E281-4BE1-8CFA-4DC37CF9C701}" dt="2020-10-07T06:39:23.815" v="9218" actId="1036"/>
          <ac:spMkLst>
            <pc:docMk/>
            <pc:sldMk cId="977089242" sldId="2934"/>
            <ac:spMk id="5" creationId="{118AD5C4-0D1E-4570-B11A-FCA043D5C5ED}"/>
          </ac:spMkLst>
        </pc:spChg>
        <pc:spChg chg="add mod">
          <ac:chgData name="Lucas Jellema" userId="7e183fbb-84e0-44b3-9b03-0792bc8d162b" providerId="ADAL" clId="{9112C5B7-E281-4BE1-8CFA-4DC37CF9C701}" dt="2020-10-07T06:39:23.815" v="9218" actId="1036"/>
          <ac:spMkLst>
            <pc:docMk/>
            <pc:sldMk cId="977089242" sldId="2934"/>
            <ac:spMk id="6" creationId="{1D6B232E-6A99-47F0-95F9-155B78EC7F74}"/>
          </ac:spMkLst>
        </pc:spChg>
        <pc:spChg chg="add mod">
          <ac:chgData name="Lucas Jellema" userId="7e183fbb-84e0-44b3-9b03-0792bc8d162b" providerId="ADAL" clId="{9112C5B7-E281-4BE1-8CFA-4DC37CF9C701}" dt="2020-10-07T06:39:23.815" v="9218" actId="1036"/>
          <ac:spMkLst>
            <pc:docMk/>
            <pc:sldMk cId="977089242" sldId="2934"/>
            <ac:spMk id="7" creationId="{0BD2C214-AC65-48E9-BCB5-D24FB60B01D3}"/>
          </ac:spMkLst>
        </pc:spChg>
        <pc:spChg chg="add mod">
          <ac:chgData name="Lucas Jellema" userId="7e183fbb-84e0-44b3-9b03-0792bc8d162b" providerId="ADAL" clId="{9112C5B7-E281-4BE1-8CFA-4DC37CF9C701}" dt="2020-10-07T06:39:23.815" v="9218" actId="1036"/>
          <ac:spMkLst>
            <pc:docMk/>
            <pc:sldMk cId="977089242" sldId="2934"/>
            <ac:spMk id="8" creationId="{6DEC072B-A75E-4881-B93C-AFABA163801F}"/>
          </ac:spMkLst>
        </pc:spChg>
        <pc:spChg chg="add mod">
          <ac:chgData name="Lucas Jellema" userId="7e183fbb-84e0-44b3-9b03-0792bc8d162b" providerId="ADAL" clId="{9112C5B7-E281-4BE1-8CFA-4DC37CF9C701}" dt="2020-10-07T06:39:23.815" v="9218" actId="1036"/>
          <ac:spMkLst>
            <pc:docMk/>
            <pc:sldMk cId="977089242" sldId="2934"/>
            <ac:spMk id="27" creationId="{6916A9A2-51B1-4856-9DDF-00DF963749E9}"/>
          </ac:spMkLst>
        </pc:spChg>
        <pc:spChg chg="add mod">
          <ac:chgData name="Lucas Jellema" userId="7e183fbb-84e0-44b3-9b03-0792bc8d162b" providerId="ADAL" clId="{9112C5B7-E281-4BE1-8CFA-4DC37CF9C701}" dt="2020-10-07T06:39:23.815" v="9218" actId="1036"/>
          <ac:spMkLst>
            <pc:docMk/>
            <pc:sldMk cId="977089242" sldId="2934"/>
            <ac:spMk id="28" creationId="{34191D29-99FC-4CD5-825C-0B3E1E3F76A4}"/>
          </ac:spMkLst>
        </pc:spChg>
        <pc:spChg chg="add mod">
          <ac:chgData name="Lucas Jellema" userId="7e183fbb-84e0-44b3-9b03-0792bc8d162b" providerId="ADAL" clId="{9112C5B7-E281-4BE1-8CFA-4DC37CF9C701}" dt="2020-10-07T06:39:23.815" v="9218" actId="1036"/>
          <ac:spMkLst>
            <pc:docMk/>
            <pc:sldMk cId="977089242" sldId="2934"/>
            <ac:spMk id="29" creationId="{F053353F-F526-402F-9508-E3D8885BEA66}"/>
          </ac:spMkLst>
        </pc:spChg>
        <pc:spChg chg="add mod">
          <ac:chgData name="Lucas Jellema" userId="7e183fbb-84e0-44b3-9b03-0792bc8d162b" providerId="ADAL" clId="{9112C5B7-E281-4BE1-8CFA-4DC37CF9C701}" dt="2020-10-07T06:39:23.815" v="9218" actId="1036"/>
          <ac:spMkLst>
            <pc:docMk/>
            <pc:sldMk cId="977089242" sldId="2934"/>
            <ac:spMk id="30" creationId="{109DAB63-E666-4EE6-9A69-A5623FCE9418}"/>
          </ac:spMkLst>
        </pc:spChg>
        <pc:spChg chg="add mod">
          <ac:chgData name="Lucas Jellema" userId="7e183fbb-84e0-44b3-9b03-0792bc8d162b" providerId="ADAL" clId="{9112C5B7-E281-4BE1-8CFA-4DC37CF9C701}" dt="2020-10-07T06:39:23.815" v="9218" actId="1036"/>
          <ac:spMkLst>
            <pc:docMk/>
            <pc:sldMk cId="977089242" sldId="2934"/>
            <ac:spMk id="31" creationId="{251F4BF3-8FD4-4018-977B-61242C1BE7EB}"/>
          </ac:spMkLst>
        </pc:spChg>
        <pc:spChg chg="add mod">
          <ac:chgData name="Lucas Jellema" userId="7e183fbb-84e0-44b3-9b03-0792bc8d162b" providerId="ADAL" clId="{9112C5B7-E281-4BE1-8CFA-4DC37CF9C701}" dt="2020-10-07T06:39:23.815" v="9218" actId="1036"/>
          <ac:spMkLst>
            <pc:docMk/>
            <pc:sldMk cId="977089242" sldId="2934"/>
            <ac:spMk id="35" creationId="{1105A272-9209-4810-A8E4-5FA11FC828DB}"/>
          </ac:spMkLst>
        </pc:spChg>
        <pc:spChg chg="del mod">
          <ac:chgData name="Lucas Jellema" userId="7e183fbb-84e0-44b3-9b03-0792bc8d162b" providerId="ADAL" clId="{9112C5B7-E281-4BE1-8CFA-4DC37CF9C701}" dt="2020-09-29T08:07:51.043" v="2966" actId="478"/>
          <ac:spMkLst>
            <pc:docMk/>
            <pc:sldMk cId="977089242" sldId="2934"/>
            <ac:spMk id="35" creationId="{4C5E1D05-052C-4012-A33E-FEB6E65F519E}"/>
          </ac:spMkLst>
        </pc:spChg>
        <pc:spChg chg="add mod">
          <ac:chgData name="Lucas Jellema" userId="7e183fbb-84e0-44b3-9b03-0792bc8d162b" providerId="ADAL" clId="{9112C5B7-E281-4BE1-8CFA-4DC37CF9C701}" dt="2020-10-07T06:39:23.815" v="9218" actId="1036"/>
          <ac:spMkLst>
            <pc:docMk/>
            <pc:sldMk cId="977089242" sldId="2934"/>
            <ac:spMk id="36" creationId="{9B7F8A1A-AE97-4AF0-8BC0-EE60BBB3859D}"/>
          </ac:spMkLst>
        </pc:spChg>
        <pc:spChg chg="del mod">
          <ac:chgData name="Lucas Jellema" userId="7e183fbb-84e0-44b3-9b03-0792bc8d162b" providerId="ADAL" clId="{9112C5B7-E281-4BE1-8CFA-4DC37CF9C701}" dt="2020-09-29T08:07:51.043" v="2966" actId="478"/>
          <ac:spMkLst>
            <pc:docMk/>
            <pc:sldMk cId="977089242" sldId="2934"/>
            <ac:spMk id="36" creationId="{D22F3CE3-0764-461C-A24B-0828C99C1B55}"/>
          </ac:spMkLst>
        </pc:spChg>
        <pc:spChg chg="add del">
          <ac:chgData name="Lucas Jellema" userId="7e183fbb-84e0-44b3-9b03-0792bc8d162b" providerId="ADAL" clId="{9112C5B7-E281-4BE1-8CFA-4DC37CF9C701}" dt="2020-10-07T06:13:44.153" v="8942" actId="478"/>
          <ac:spMkLst>
            <pc:docMk/>
            <pc:sldMk cId="977089242" sldId="2934"/>
            <ac:spMk id="37" creationId="{07B9C4CA-E52C-4639-AE3A-7B3117FE0A9E}"/>
          </ac:spMkLst>
        </pc:spChg>
        <pc:spChg chg="add mod">
          <ac:chgData name="Lucas Jellema" userId="7e183fbb-84e0-44b3-9b03-0792bc8d162b" providerId="ADAL" clId="{9112C5B7-E281-4BE1-8CFA-4DC37CF9C701}" dt="2020-10-07T06:39:23.815" v="9218" actId="1036"/>
          <ac:spMkLst>
            <pc:docMk/>
            <pc:sldMk cId="977089242" sldId="2934"/>
            <ac:spMk id="39" creationId="{C04F145E-9506-4CEB-9981-7720362FBC35}"/>
          </ac:spMkLst>
        </pc:spChg>
        <pc:spChg chg="del">
          <ac:chgData name="Lucas Jellema" userId="7e183fbb-84e0-44b3-9b03-0792bc8d162b" providerId="ADAL" clId="{9112C5B7-E281-4BE1-8CFA-4DC37CF9C701}" dt="2020-09-29T08:07:18.991" v="2961" actId="478"/>
          <ac:spMkLst>
            <pc:docMk/>
            <pc:sldMk cId="977089242" sldId="2934"/>
            <ac:spMk id="42" creationId="{36169FC1-0227-4CF3-B4F4-289ACE14E39C}"/>
          </ac:spMkLst>
        </pc:spChg>
        <pc:spChg chg="add mod">
          <ac:chgData name="Lucas Jellema" userId="7e183fbb-84e0-44b3-9b03-0792bc8d162b" providerId="ADAL" clId="{9112C5B7-E281-4BE1-8CFA-4DC37CF9C701}" dt="2020-10-07T06:39:23.815" v="9218" actId="1036"/>
          <ac:spMkLst>
            <pc:docMk/>
            <pc:sldMk cId="977089242" sldId="2934"/>
            <ac:spMk id="42" creationId="{7A614382-FB03-4F1B-BE08-183929664C82}"/>
          </ac:spMkLst>
        </pc:spChg>
        <pc:spChg chg="add mod">
          <ac:chgData name="Lucas Jellema" userId="7e183fbb-84e0-44b3-9b03-0792bc8d162b" providerId="ADAL" clId="{9112C5B7-E281-4BE1-8CFA-4DC37CF9C701}" dt="2020-10-07T06:39:23.815" v="9218" actId="1036"/>
          <ac:spMkLst>
            <pc:docMk/>
            <pc:sldMk cId="977089242" sldId="2934"/>
            <ac:spMk id="49" creationId="{B42914FE-A25E-4C91-8D8D-61558F7ADBA3}"/>
          </ac:spMkLst>
        </pc:spChg>
        <pc:spChg chg="add mod">
          <ac:chgData name="Lucas Jellema" userId="7e183fbb-84e0-44b3-9b03-0792bc8d162b" providerId="ADAL" clId="{9112C5B7-E281-4BE1-8CFA-4DC37CF9C701}" dt="2020-10-07T06:39:23.815" v="9218" actId="1036"/>
          <ac:spMkLst>
            <pc:docMk/>
            <pc:sldMk cId="977089242" sldId="2934"/>
            <ac:spMk id="59" creationId="{D64B7C78-319D-435A-AD1F-5D4A2A96D983}"/>
          </ac:spMkLst>
        </pc:spChg>
        <pc:spChg chg="add mod">
          <ac:chgData name="Lucas Jellema" userId="7e183fbb-84e0-44b3-9b03-0792bc8d162b" providerId="ADAL" clId="{9112C5B7-E281-4BE1-8CFA-4DC37CF9C701}" dt="2020-10-07T06:55:32.768" v="9220" actId="114"/>
          <ac:spMkLst>
            <pc:docMk/>
            <pc:sldMk cId="977089242" sldId="2934"/>
            <ac:spMk id="60" creationId="{F6C46B24-3512-4777-88F4-4D018B33F703}"/>
          </ac:spMkLst>
        </pc:spChg>
        <pc:grpChg chg="del mod">
          <ac:chgData name="Lucas Jellema" userId="7e183fbb-84e0-44b3-9b03-0792bc8d162b" providerId="ADAL" clId="{9112C5B7-E281-4BE1-8CFA-4DC37CF9C701}" dt="2020-09-29T08:07:51.043" v="2966" actId="478"/>
          <ac:grpSpMkLst>
            <pc:docMk/>
            <pc:sldMk cId="977089242" sldId="2934"/>
            <ac:grpSpMk id="20" creationId="{22171252-0042-4859-94EB-97FAEC902674}"/>
          </ac:grpSpMkLst>
        </pc:grpChg>
        <pc:grpChg chg="add mod">
          <ac:chgData name="Lucas Jellema" userId="7e183fbb-84e0-44b3-9b03-0792bc8d162b" providerId="ADAL" clId="{9112C5B7-E281-4BE1-8CFA-4DC37CF9C701}" dt="2020-10-07T06:39:23.815" v="9218" actId="1036"/>
          <ac:grpSpMkLst>
            <pc:docMk/>
            <pc:sldMk cId="977089242" sldId="2934"/>
            <ac:grpSpMk id="33" creationId="{63FE63C1-FE90-4A1A-AD77-E98B33CDF7CC}"/>
          </ac:grpSpMkLst>
        </pc:grpChg>
        <pc:picChg chg="del">
          <ac:chgData name="Lucas Jellema" userId="7e183fbb-84e0-44b3-9b03-0792bc8d162b" providerId="ADAL" clId="{9112C5B7-E281-4BE1-8CFA-4DC37CF9C701}" dt="2020-09-29T08:08:07.958" v="2969" actId="478"/>
          <ac:picMkLst>
            <pc:docMk/>
            <pc:sldMk cId="977089242" sldId="2934"/>
            <ac:picMk id="8" creationId="{DD04661A-FDA7-42CD-ABA0-2449FE73BA5E}"/>
          </ac:picMkLst>
        </pc:picChg>
        <pc:picChg chg="add mod">
          <ac:chgData name="Lucas Jellema" userId="7e183fbb-84e0-44b3-9b03-0792bc8d162b" providerId="ADAL" clId="{9112C5B7-E281-4BE1-8CFA-4DC37CF9C701}" dt="2020-10-07T06:39:23.815" v="9218" actId="1036"/>
          <ac:picMkLst>
            <pc:docMk/>
            <pc:sldMk cId="977089242" sldId="2934"/>
            <ac:picMk id="32" creationId="{556B5773-10FC-47CA-9BB8-756CAA2BE579}"/>
          </ac:picMkLst>
        </pc:picChg>
        <pc:picChg chg="mod">
          <ac:chgData name="Lucas Jellema" userId="7e183fbb-84e0-44b3-9b03-0792bc8d162b" providerId="ADAL" clId="{9112C5B7-E281-4BE1-8CFA-4DC37CF9C701}" dt="2020-10-07T06:39:23.815" v="9218" actId="1036"/>
          <ac:picMkLst>
            <pc:docMk/>
            <pc:sldMk cId="977089242" sldId="2934"/>
            <ac:picMk id="41" creationId="{117F89DC-C85D-44D7-B982-48FC2A4FB656}"/>
          </ac:picMkLst>
        </pc:picChg>
        <pc:picChg chg="add mod">
          <ac:chgData name="Lucas Jellema" userId="7e183fbb-84e0-44b3-9b03-0792bc8d162b" providerId="ADAL" clId="{9112C5B7-E281-4BE1-8CFA-4DC37CF9C701}" dt="2020-10-07T06:39:23.815" v="9218" actId="1036"/>
          <ac:picMkLst>
            <pc:docMk/>
            <pc:sldMk cId="977089242" sldId="2934"/>
            <ac:picMk id="50" creationId="{1B5848C1-2D99-4A8C-8741-F4FE3890176E}"/>
          </ac:picMkLst>
        </pc:picChg>
        <pc:picChg chg="add mod">
          <ac:chgData name="Lucas Jellema" userId="7e183fbb-84e0-44b3-9b03-0792bc8d162b" providerId="ADAL" clId="{9112C5B7-E281-4BE1-8CFA-4DC37CF9C701}" dt="2020-10-07T06:39:23.815" v="9218" actId="1036"/>
          <ac:picMkLst>
            <pc:docMk/>
            <pc:sldMk cId="977089242" sldId="2934"/>
            <ac:picMk id="53" creationId="{66713E95-572C-4349-82A3-86CDC051AF81}"/>
          </ac:picMkLst>
        </pc:picChg>
        <pc:picChg chg="add mod">
          <ac:chgData name="Lucas Jellema" userId="7e183fbb-84e0-44b3-9b03-0792bc8d162b" providerId="ADAL" clId="{9112C5B7-E281-4BE1-8CFA-4DC37CF9C701}" dt="2020-10-07T06:39:23.815" v="9218" actId="1036"/>
          <ac:picMkLst>
            <pc:docMk/>
            <pc:sldMk cId="977089242" sldId="2934"/>
            <ac:picMk id="54" creationId="{FE1F34A6-3D01-4DA8-A7C6-600557656049}"/>
          </ac:picMkLst>
        </pc:picChg>
        <pc:picChg chg="add del">
          <ac:chgData name="Lucas Jellema" userId="7e183fbb-84e0-44b3-9b03-0792bc8d162b" providerId="ADAL" clId="{9112C5B7-E281-4BE1-8CFA-4DC37CF9C701}" dt="2020-10-07T06:13:40.935" v="8941" actId="478"/>
          <ac:picMkLst>
            <pc:docMk/>
            <pc:sldMk cId="977089242" sldId="2934"/>
            <ac:picMk id="55" creationId="{41617EBA-7F0C-4145-AAA5-F794C36DD0FF}"/>
          </ac:picMkLst>
        </pc:picChg>
        <pc:picChg chg="add mod">
          <ac:chgData name="Lucas Jellema" userId="7e183fbb-84e0-44b3-9b03-0792bc8d162b" providerId="ADAL" clId="{9112C5B7-E281-4BE1-8CFA-4DC37CF9C701}" dt="2020-10-07T06:39:23.815" v="9218" actId="1036"/>
          <ac:picMkLst>
            <pc:docMk/>
            <pc:sldMk cId="977089242" sldId="2934"/>
            <ac:picMk id="56" creationId="{347C7B67-70ED-4CF7-A71B-152DB704DB09}"/>
          </ac:picMkLst>
        </pc:picChg>
        <pc:picChg chg="add mod">
          <ac:chgData name="Lucas Jellema" userId="7e183fbb-84e0-44b3-9b03-0792bc8d162b" providerId="ADAL" clId="{9112C5B7-E281-4BE1-8CFA-4DC37CF9C701}" dt="2020-10-07T06:39:23.815" v="9218" actId="1036"/>
          <ac:picMkLst>
            <pc:docMk/>
            <pc:sldMk cId="977089242" sldId="2934"/>
            <ac:picMk id="61" creationId="{5AFA394E-A324-40F1-BE37-F4AD2C31261C}"/>
          </ac:picMkLst>
        </pc:picChg>
        <pc:cxnChg chg="add mod">
          <ac:chgData name="Lucas Jellema" userId="7e183fbb-84e0-44b3-9b03-0792bc8d162b" providerId="ADAL" clId="{9112C5B7-E281-4BE1-8CFA-4DC37CF9C701}" dt="2020-10-07T06:39:23.815" v="9218" actId="1036"/>
          <ac:cxnSpMkLst>
            <pc:docMk/>
            <pc:sldMk cId="977089242" sldId="2934"/>
            <ac:cxnSpMk id="10" creationId="{6131CEBE-1B98-47C3-834D-00C9D008A792}"/>
          </ac:cxnSpMkLst>
        </pc:cxnChg>
        <pc:cxnChg chg="del mod">
          <ac:chgData name="Lucas Jellema" userId="7e183fbb-84e0-44b3-9b03-0792bc8d162b" providerId="ADAL" clId="{9112C5B7-E281-4BE1-8CFA-4DC37CF9C701}" dt="2020-09-29T08:07:51.043" v="2966" actId="478"/>
          <ac:cxnSpMkLst>
            <pc:docMk/>
            <pc:sldMk cId="977089242" sldId="2934"/>
            <ac:cxnSpMk id="37" creationId="{5AB6D987-E8BD-49E5-BCCA-FA8B8879B1AF}"/>
          </ac:cxnSpMkLst>
        </pc:cxnChg>
        <pc:cxnChg chg="del mod">
          <ac:chgData name="Lucas Jellema" userId="7e183fbb-84e0-44b3-9b03-0792bc8d162b" providerId="ADAL" clId="{9112C5B7-E281-4BE1-8CFA-4DC37CF9C701}" dt="2020-09-29T08:07:51.043" v="2966" actId="478"/>
          <ac:cxnSpMkLst>
            <pc:docMk/>
            <pc:sldMk cId="977089242" sldId="2934"/>
            <ac:cxnSpMk id="39" creationId="{FABC52DF-0478-4F3E-AA10-99C5DEBB0DAC}"/>
          </ac:cxnSpMkLst>
        </pc:cxnChg>
        <pc:cxnChg chg="add mod">
          <ac:chgData name="Lucas Jellema" userId="7e183fbb-84e0-44b3-9b03-0792bc8d162b" providerId="ADAL" clId="{9112C5B7-E281-4BE1-8CFA-4DC37CF9C701}" dt="2020-10-07T06:39:23.815" v="9218" actId="1036"/>
          <ac:cxnSpMkLst>
            <pc:docMk/>
            <pc:sldMk cId="977089242" sldId="2934"/>
            <ac:cxnSpMk id="51" creationId="{E9D57400-983D-4BB4-9D9E-2FE2DA4C9082}"/>
          </ac:cxnSpMkLst>
        </pc:cxnChg>
        <pc:cxnChg chg="add mod">
          <ac:chgData name="Lucas Jellema" userId="7e183fbb-84e0-44b3-9b03-0792bc8d162b" providerId="ADAL" clId="{9112C5B7-E281-4BE1-8CFA-4DC37CF9C701}" dt="2020-10-07T06:39:23.815" v="9218" actId="1036"/>
          <ac:cxnSpMkLst>
            <pc:docMk/>
            <pc:sldMk cId="977089242" sldId="2934"/>
            <ac:cxnSpMk id="52" creationId="{033E9B2B-2481-46B3-B657-A4DB0C8C0A34}"/>
          </ac:cxnSpMkLst>
        </pc:cxnChg>
        <pc:cxnChg chg="add del mod">
          <ac:chgData name="Lucas Jellema" userId="7e183fbb-84e0-44b3-9b03-0792bc8d162b" providerId="ADAL" clId="{9112C5B7-E281-4BE1-8CFA-4DC37CF9C701}" dt="2020-09-29T08:08:00.453" v="2968" actId="478"/>
          <ac:cxnSpMkLst>
            <pc:docMk/>
            <pc:sldMk cId="977089242" sldId="2934"/>
            <ac:cxnSpMk id="53" creationId="{26239341-C451-4EB5-B7CB-7EC6173D12F6}"/>
          </ac:cxnSpMkLst>
        </pc:cxnChg>
        <pc:cxnChg chg="add del mod">
          <ac:chgData name="Lucas Jellema" userId="7e183fbb-84e0-44b3-9b03-0792bc8d162b" providerId="ADAL" clId="{9112C5B7-E281-4BE1-8CFA-4DC37CF9C701}" dt="2020-09-29T08:08:00.453" v="2968" actId="478"/>
          <ac:cxnSpMkLst>
            <pc:docMk/>
            <pc:sldMk cId="977089242" sldId="2934"/>
            <ac:cxnSpMk id="54" creationId="{A75D5D38-947D-4E32-B04B-0514CDB81BC5}"/>
          </ac:cxnSpMkLst>
        </pc:cxnChg>
        <pc:cxnChg chg="add mod">
          <ac:chgData name="Lucas Jellema" userId="7e183fbb-84e0-44b3-9b03-0792bc8d162b" providerId="ADAL" clId="{9112C5B7-E281-4BE1-8CFA-4DC37CF9C701}" dt="2020-10-07T06:39:23.815" v="9218" actId="1036"/>
          <ac:cxnSpMkLst>
            <pc:docMk/>
            <pc:sldMk cId="977089242" sldId="2934"/>
            <ac:cxnSpMk id="57" creationId="{2F9ED7BD-7EDA-4C77-92E7-20F79237061B}"/>
          </ac:cxnSpMkLst>
        </pc:cxnChg>
        <pc:cxnChg chg="add mod">
          <ac:chgData name="Lucas Jellema" userId="7e183fbb-84e0-44b3-9b03-0792bc8d162b" providerId="ADAL" clId="{9112C5B7-E281-4BE1-8CFA-4DC37CF9C701}" dt="2020-10-07T06:39:23.815" v="9218" actId="1036"/>
          <ac:cxnSpMkLst>
            <pc:docMk/>
            <pc:sldMk cId="977089242" sldId="2934"/>
            <ac:cxnSpMk id="58" creationId="{7E64331C-BDFE-4801-8D48-FBBEB94F6FB9}"/>
          </ac:cxnSpMkLst>
        </pc:cxnChg>
      </pc:sldChg>
      <pc:sldChg chg="del">
        <pc:chgData name="Lucas Jellema" userId="7e183fbb-84e0-44b3-9b03-0792bc8d162b" providerId="ADAL" clId="{9112C5B7-E281-4BE1-8CFA-4DC37CF9C701}" dt="2020-09-29T07:17:46.985" v="2499" actId="2696"/>
        <pc:sldMkLst>
          <pc:docMk/>
          <pc:sldMk cId="3611924026" sldId="2944"/>
        </pc:sldMkLst>
      </pc:sldChg>
      <pc:sldChg chg="addSp delSp modSp">
        <pc:chgData name="Lucas Jellema" userId="7e183fbb-84e0-44b3-9b03-0792bc8d162b" providerId="ADAL" clId="{9112C5B7-E281-4BE1-8CFA-4DC37CF9C701}" dt="2020-10-13T05:38:15.496" v="9353" actId="1076"/>
        <pc:sldMkLst>
          <pc:docMk/>
          <pc:sldMk cId="3778081767" sldId="2949"/>
        </pc:sldMkLst>
        <pc:spChg chg="del">
          <ac:chgData name="Lucas Jellema" userId="7e183fbb-84e0-44b3-9b03-0792bc8d162b" providerId="ADAL" clId="{9112C5B7-E281-4BE1-8CFA-4DC37CF9C701}" dt="2020-10-13T05:38:01.345" v="9351" actId="478"/>
          <ac:spMkLst>
            <pc:docMk/>
            <pc:sldMk cId="3778081767" sldId="2949"/>
            <ac:spMk id="4" creationId="{534FEBC8-2465-4979-9E7B-81CACE1A4565}"/>
          </ac:spMkLst>
        </pc:spChg>
        <pc:spChg chg="add mod">
          <ac:chgData name="Lucas Jellema" userId="7e183fbb-84e0-44b3-9b03-0792bc8d162b" providerId="ADAL" clId="{9112C5B7-E281-4BE1-8CFA-4DC37CF9C701}" dt="2020-10-13T05:38:15.496" v="9353" actId="1076"/>
          <ac:spMkLst>
            <pc:docMk/>
            <pc:sldMk cId="3778081767" sldId="2949"/>
            <ac:spMk id="13" creationId="{7D2FEFAF-F348-45BC-B42D-6ACA3909CA22}"/>
          </ac:spMkLst>
        </pc:spChg>
        <pc:picChg chg="add">
          <ac:chgData name="Lucas Jellema" userId="7e183fbb-84e0-44b3-9b03-0792bc8d162b" providerId="ADAL" clId="{9112C5B7-E281-4BE1-8CFA-4DC37CF9C701}" dt="2020-10-13T05:26:57.349" v="9349"/>
          <ac:picMkLst>
            <pc:docMk/>
            <pc:sldMk cId="3778081767" sldId="2949"/>
            <ac:picMk id="12" creationId="{809823A8-98AC-42A1-8B21-E66AF50C5638}"/>
          </ac:picMkLst>
        </pc:picChg>
      </pc:sldChg>
      <pc:sldChg chg="addSp modSp modAnim">
        <pc:chgData name="Lucas Jellema" userId="7e183fbb-84e0-44b3-9b03-0792bc8d162b" providerId="ADAL" clId="{9112C5B7-E281-4BE1-8CFA-4DC37CF9C701}" dt="2020-10-13T05:37:48.291" v="9350"/>
        <pc:sldMkLst>
          <pc:docMk/>
          <pc:sldMk cId="2736414760" sldId="2950"/>
        </pc:sldMkLst>
        <pc:spChg chg="mod">
          <ac:chgData name="Lucas Jellema" userId="7e183fbb-84e0-44b3-9b03-0792bc8d162b" providerId="ADAL" clId="{9112C5B7-E281-4BE1-8CFA-4DC37CF9C701}" dt="2020-09-29T16:24:16.627" v="4773" actId="20577"/>
          <ac:spMkLst>
            <pc:docMk/>
            <pc:sldMk cId="2736414760" sldId="2950"/>
            <ac:spMk id="6" creationId="{00000000-0000-0000-0000-000000000000}"/>
          </ac:spMkLst>
        </pc:spChg>
        <pc:spChg chg="mod">
          <ac:chgData name="Lucas Jellema" userId="7e183fbb-84e0-44b3-9b03-0792bc8d162b" providerId="ADAL" clId="{9112C5B7-E281-4BE1-8CFA-4DC37CF9C701}" dt="2020-10-13T05:26:36.501" v="9339" actId="20577"/>
          <ac:spMkLst>
            <pc:docMk/>
            <pc:sldMk cId="2736414760" sldId="2950"/>
            <ac:spMk id="10" creationId="{BDA583E5-94C1-47EB-AF31-7B55BC9DD257}"/>
          </ac:spMkLst>
        </pc:spChg>
        <pc:spChg chg="add mod">
          <ac:chgData name="Lucas Jellema" userId="7e183fbb-84e0-44b3-9b03-0792bc8d162b" providerId="ADAL" clId="{9112C5B7-E281-4BE1-8CFA-4DC37CF9C701}" dt="2020-10-13T05:25:31.483" v="9301" actId="404"/>
          <ac:spMkLst>
            <pc:docMk/>
            <pc:sldMk cId="2736414760" sldId="2950"/>
            <ac:spMk id="13" creationId="{4C72C178-B635-426A-92CB-565F1081B8AC}"/>
          </ac:spMkLst>
        </pc:spChg>
        <pc:spChg chg="add mod">
          <ac:chgData name="Lucas Jellema" userId="7e183fbb-84e0-44b3-9b03-0792bc8d162b" providerId="ADAL" clId="{9112C5B7-E281-4BE1-8CFA-4DC37CF9C701}" dt="2020-10-13T05:25:33.921" v="9302" actId="404"/>
          <ac:spMkLst>
            <pc:docMk/>
            <pc:sldMk cId="2736414760" sldId="2950"/>
            <ac:spMk id="15" creationId="{63295DF3-9A76-4E72-A62D-0337A1863465}"/>
          </ac:spMkLst>
        </pc:spChg>
        <pc:spChg chg="add mod">
          <ac:chgData name="Lucas Jellema" userId="7e183fbb-84e0-44b3-9b03-0792bc8d162b" providerId="ADAL" clId="{9112C5B7-E281-4BE1-8CFA-4DC37CF9C701}" dt="2020-10-13T05:25:19.473" v="9297" actId="164"/>
          <ac:spMkLst>
            <pc:docMk/>
            <pc:sldMk cId="2736414760" sldId="2950"/>
            <ac:spMk id="17" creationId="{CFB6FB52-ACB7-4542-A67F-C8A418214D73}"/>
          </ac:spMkLst>
        </pc:spChg>
        <pc:spChg chg="add mod">
          <ac:chgData name="Lucas Jellema" userId="7e183fbb-84e0-44b3-9b03-0792bc8d162b" providerId="ADAL" clId="{9112C5B7-E281-4BE1-8CFA-4DC37CF9C701}" dt="2020-10-13T05:25:19.473" v="9297" actId="164"/>
          <ac:spMkLst>
            <pc:docMk/>
            <pc:sldMk cId="2736414760" sldId="2950"/>
            <ac:spMk id="18" creationId="{210456B8-5BAE-4CFE-9B70-EB954CFC5C84}"/>
          </ac:spMkLst>
        </pc:spChg>
        <pc:spChg chg="mod">
          <ac:chgData name="Lucas Jellema" userId="7e183fbb-84e0-44b3-9b03-0792bc8d162b" providerId="ADAL" clId="{9112C5B7-E281-4BE1-8CFA-4DC37CF9C701}" dt="2020-10-13T05:37:48.291" v="9350"/>
          <ac:spMkLst>
            <pc:docMk/>
            <pc:sldMk cId="2736414760" sldId="2950"/>
            <ac:spMk id="19" creationId="{BAF43E25-FF5A-4047-858A-02064C461CF4}"/>
          </ac:spMkLst>
        </pc:spChg>
        <pc:spChg chg="add mod">
          <ac:chgData name="Lucas Jellema" userId="7e183fbb-84e0-44b3-9b03-0792bc8d162b" providerId="ADAL" clId="{9112C5B7-E281-4BE1-8CFA-4DC37CF9C701}" dt="2020-10-13T05:25:19.473" v="9297" actId="164"/>
          <ac:spMkLst>
            <pc:docMk/>
            <pc:sldMk cId="2736414760" sldId="2950"/>
            <ac:spMk id="20" creationId="{0663F9E0-DD2B-4520-B576-57D99D96A47C}"/>
          </ac:spMkLst>
        </pc:spChg>
        <pc:spChg chg="add mod">
          <ac:chgData name="Lucas Jellema" userId="7e183fbb-84e0-44b3-9b03-0792bc8d162b" providerId="ADAL" clId="{9112C5B7-E281-4BE1-8CFA-4DC37CF9C701}" dt="2020-10-13T05:25:19.473" v="9297" actId="164"/>
          <ac:spMkLst>
            <pc:docMk/>
            <pc:sldMk cId="2736414760" sldId="2950"/>
            <ac:spMk id="21" creationId="{7B4D34B0-1589-436F-9F43-C8568A5327CA}"/>
          </ac:spMkLst>
        </pc:spChg>
        <pc:spChg chg="add mod">
          <ac:chgData name="Lucas Jellema" userId="7e183fbb-84e0-44b3-9b03-0792bc8d162b" providerId="ADAL" clId="{9112C5B7-E281-4BE1-8CFA-4DC37CF9C701}" dt="2020-10-13T05:26:08.596" v="9319" actId="1076"/>
          <ac:spMkLst>
            <pc:docMk/>
            <pc:sldMk cId="2736414760" sldId="2950"/>
            <ac:spMk id="22" creationId="{AB07390D-E10B-4A2B-AEC9-50B55D5FA143}"/>
          </ac:spMkLst>
        </pc:spChg>
        <pc:spChg chg="add mod">
          <ac:chgData name="Lucas Jellema" userId="7e183fbb-84e0-44b3-9b03-0792bc8d162b" providerId="ADAL" clId="{9112C5B7-E281-4BE1-8CFA-4DC37CF9C701}" dt="2020-10-13T05:25:19.473" v="9297" actId="164"/>
          <ac:spMkLst>
            <pc:docMk/>
            <pc:sldMk cId="2736414760" sldId="2950"/>
            <ac:spMk id="24" creationId="{2392A866-FA4A-43DC-9588-CFFFD36EAAED}"/>
          </ac:spMkLst>
        </pc:spChg>
        <pc:spChg chg="add mod">
          <ac:chgData name="Lucas Jellema" userId="7e183fbb-84e0-44b3-9b03-0792bc8d162b" providerId="ADAL" clId="{9112C5B7-E281-4BE1-8CFA-4DC37CF9C701}" dt="2020-10-13T05:25:33.921" v="9302" actId="404"/>
          <ac:spMkLst>
            <pc:docMk/>
            <pc:sldMk cId="2736414760" sldId="2950"/>
            <ac:spMk id="25" creationId="{1700F28C-B32F-4809-8CC7-974D8906D2DC}"/>
          </ac:spMkLst>
        </pc:spChg>
        <pc:spChg chg="add mod">
          <ac:chgData name="Lucas Jellema" userId="7e183fbb-84e0-44b3-9b03-0792bc8d162b" providerId="ADAL" clId="{9112C5B7-E281-4BE1-8CFA-4DC37CF9C701}" dt="2020-10-13T05:25:33.921" v="9302" actId="404"/>
          <ac:spMkLst>
            <pc:docMk/>
            <pc:sldMk cId="2736414760" sldId="2950"/>
            <ac:spMk id="26" creationId="{5B4C7C08-0B6F-474F-89BB-31332442DA45}"/>
          </ac:spMkLst>
        </pc:spChg>
        <pc:spChg chg="add mod">
          <ac:chgData name="Lucas Jellema" userId="7e183fbb-84e0-44b3-9b03-0792bc8d162b" providerId="ADAL" clId="{9112C5B7-E281-4BE1-8CFA-4DC37CF9C701}" dt="2020-10-13T05:25:31.290" v="9300" actId="404"/>
          <ac:spMkLst>
            <pc:docMk/>
            <pc:sldMk cId="2736414760" sldId="2950"/>
            <ac:spMk id="29" creationId="{7CF21E6A-796C-4EE1-A313-D0E076CDCBEC}"/>
          </ac:spMkLst>
        </pc:spChg>
        <pc:spChg chg="add mod">
          <ac:chgData name="Lucas Jellema" userId="7e183fbb-84e0-44b3-9b03-0792bc8d162b" providerId="ADAL" clId="{9112C5B7-E281-4BE1-8CFA-4DC37CF9C701}" dt="2020-10-13T05:25:31.290" v="9300" actId="404"/>
          <ac:spMkLst>
            <pc:docMk/>
            <pc:sldMk cId="2736414760" sldId="2950"/>
            <ac:spMk id="31" creationId="{23926197-3120-4703-8347-3B305272BF76}"/>
          </ac:spMkLst>
        </pc:spChg>
        <pc:spChg chg="add mod">
          <ac:chgData name="Lucas Jellema" userId="7e183fbb-84e0-44b3-9b03-0792bc8d162b" providerId="ADAL" clId="{9112C5B7-E281-4BE1-8CFA-4DC37CF9C701}" dt="2020-10-13T05:25:31.483" v="9301" actId="404"/>
          <ac:spMkLst>
            <pc:docMk/>
            <pc:sldMk cId="2736414760" sldId="2950"/>
            <ac:spMk id="33" creationId="{3BCAB9DA-F0A6-450A-92B1-0DCA47AEAEA0}"/>
          </ac:spMkLst>
        </pc:spChg>
        <pc:spChg chg="add mod">
          <ac:chgData name="Lucas Jellema" userId="7e183fbb-84e0-44b3-9b03-0792bc8d162b" providerId="ADAL" clId="{9112C5B7-E281-4BE1-8CFA-4DC37CF9C701}" dt="2020-10-13T05:25:19.473" v="9297" actId="164"/>
          <ac:spMkLst>
            <pc:docMk/>
            <pc:sldMk cId="2736414760" sldId="2950"/>
            <ac:spMk id="34" creationId="{7D0CE61C-A42B-4C45-B37B-DBAC3942B29C}"/>
          </ac:spMkLst>
        </pc:spChg>
        <pc:spChg chg="add mod">
          <ac:chgData name="Lucas Jellema" userId="7e183fbb-84e0-44b3-9b03-0792bc8d162b" providerId="ADAL" clId="{9112C5B7-E281-4BE1-8CFA-4DC37CF9C701}" dt="2020-10-13T05:25:31.483" v="9301" actId="404"/>
          <ac:spMkLst>
            <pc:docMk/>
            <pc:sldMk cId="2736414760" sldId="2950"/>
            <ac:spMk id="35" creationId="{98443387-63A4-4035-8F27-6FE856B72B6E}"/>
          </ac:spMkLst>
        </pc:spChg>
        <pc:spChg chg="add mod">
          <ac:chgData name="Lucas Jellema" userId="7e183fbb-84e0-44b3-9b03-0792bc8d162b" providerId="ADAL" clId="{9112C5B7-E281-4BE1-8CFA-4DC37CF9C701}" dt="2020-10-13T05:25:33.921" v="9302" actId="404"/>
          <ac:spMkLst>
            <pc:docMk/>
            <pc:sldMk cId="2736414760" sldId="2950"/>
            <ac:spMk id="37" creationId="{7F03571E-FCBA-4A87-B2E9-A0FFF3FFEF72}"/>
          </ac:spMkLst>
        </pc:spChg>
        <pc:spChg chg="add mod">
          <ac:chgData name="Lucas Jellema" userId="7e183fbb-84e0-44b3-9b03-0792bc8d162b" providerId="ADAL" clId="{9112C5B7-E281-4BE1-8CFA-4DC37CF9C701}" dt="2020-10-13T05:25:19.473" v="9297" actId="164"/>
          <ac:spMkLst>
            <pc:docMk/>
            <pc:sldMk cId="2736414760" sldId="2950"/>
            <ac:spMk id="39" creationId="{6D1472A2-B27A-4802-9E0C-8A632D0E862D}"/>
          </ac:spMkLst>
        </pc:spChg>
        <pc:spChg chg="add mod">
          <ac:chgData name="Lucas Jellema" userId="7e183fbb-84e0-44b3-9b03-0792bc8d162b" providerId="ADAL" clId="{9112C5B7-E281-4BE1-8CFA-4DC37CF9C701}" dt="2020-10-13T05:25:19.473" v="9297" actId="164"/>
          <ac:spMkLst>
            <pc:docMk/>
            <pc:sldMk cId="2736414760" sldId="2950"/>
            <ac:spMk id="40" creationId="{EE9F6856-7D5C-41A1-BBF1-9058F9BF8123}"/>
          </ac:spMkLst>
        </pc:spChg>
        <pc:spChg chg="add mod">
          <ac:chgData name="Lucas Jellema" userId="7e183fbb-84e0-44b3-9b03-0792bc8d162b" providerId="ADAL" clId="{9112C5B7-E281-4BE1-8CFA-4DC37CF9C701}" dt="2020-10-13T05:25:19.473" v="9297" actId="164"/>
          <ac:spMkLst>
            <pc:docMk/>
            <pc:sldMk cId="2736414760" sldId="2950"/>
            <ac:spMk id="41" creationId="{5F4877B3-5EC9-41D4-BAD4-95790974CB02}"/>
          </ac:spMkLst>
        </pc:spChg>
        <pc:spChg chg="add mod">
          <ac:chgData name="Lucas Jellema" userId="7e183fbb-84e0-44b3-9b03-0792bc8d162b" providerId="ADAL" clId="{9112C5B7-E281-4BE1-8CFA-4DC37CF9C701}" dt="2020-10-13T05:25:19.473" v="9297" actId="164"/>
          <ac:spMkLst>
            <pc:docMk/>
            <pc:sldMk cId="2736414760" sldId="2950"/>
            <ac:spMk id="42" creationId="{CB3F8F6C-5A19-44BB-A2E5-31E2D382FC7F}"/>
          </ac:spMkLst>
        </pc:spChg>
        <pc:spChg chg="add mod">
          <ac:chgData name="Lucas Jellema" userId="7e183fbb-84e0-44b3-9b03-0792bc8d162b" providerId="ADAL" clId="{9112C5B7-E281-4BE1-8CFA-4DC37CF9C701}" dt="2020-10-13T05:25:19.473" v="9297" actId="164"/>
          <ac:spMkLst>
            <pc:docMk/>
            <pc:sldMk cId="2736414760" sldId="2950"/>
            <ac:spMk id="43" creationId="{6E4810C0-B6FD-4595-8E75-F68F89E77810}"/>
          </ac:spMkLst>
        </pc:spChg>
        <pc:spChg chg="add mod">
          <ac:chgData name="Lucas Jellema" userId="7e183fbb-84e0-44b3-9b03-0792bc8d162b" providerId="ADAL" clId="{9112C5B7-E281-4BE1-8CFA-4DC37CF9C701}" dt="2020-10-13T05:25:19.473" v="9297" actId="164"/>
          <ac:spMkLst>
            <pc:docMk/>
            <pc:sldMk cId="2736414760" sldId="2950"/>
            <ac:spMk id="44" creationId="{65C9B500-5B2F-4753-8417-7553A479FFEC}"/>
          </ac:spMkLst>
        </pc:spChg>
        <pc:spChg chg="add mod">
          <ac:chgData name="Lucas Jellema" userId="7e183fbb-84e0-44b3-9b03-0792bc8d162b" providerId="ADAL" clId="{9112C5B7-E281-4BE1-8CFA-4DC37CF9C701}" dt="2020-10-13T05:25:19.473" v="9297" actId="164"/>
          <ac:spMkLst>
            <pc:docMk/>
            <pc:sldMk cId="2736414760" sldId="2950"/>
            <ac:spMk id="45" creationId="{6061F470-5BEA-4BD2-912B-A41AC7B06E55}"/>
          </ac:spMkLst>
        </pc:spChg>
        <pc:spChg chg="add mod">
          <ac:chgData name="Lucas Jellema" userId="7e183fbb-84e0-44b3-9b03-0792bc8d162b" providerId="ADAL" clId="{9112C5B7-E281-4BE1-8CFA-4DC37CF9C701}" dt="2020-10-13T05:25:19.473" v="9297" actId="164"/>
          <ac:spMkLst>
            <pc:docMk/>
            <pc:sldMk cId="2736414760" sldId="2950"/>
            <ac:spMk id="46" creationId="{DD4C9F29-592C-4752-A795-5274BFAA11AB}"/>
          </ac:spMkLst>
        </pc:spChg>
        <pc:spChg chg="add mod">
          <ac:chgData name="Lucas Jellema" userId="7e183fbb-84e0-44b3-9b03-0792bc8d162b" providerId="ADAL" clId="{9112C5B7-E281-4BE1-8CFA-4DC37CF9C701}" dt="2020-10-13T05:25:31.290" v="9300" actId="404"/>
          <ac:spMkLst>
            <pc:docMk/>
            <pc:sldMk cId="2736414760" sldId="2950"/>
            <ac:spMk id="47" creationId="{40B06B90-EE28-4023-B76B-00B2B6B77B2F}"/>
          </ac:spMkLst>
        </pc:spChg>
        <pc:spChg chg="add mod">
          <ac:chgData name="Lucas Jellema" userId="7e183fbb-84e0-44b3-9b03-0792bc8d162b" providerId="ADAL" clId="{9112C5B7-E281-4BE1-8CFA-4DC37CF9C701}" dt="2020-10-13T05:25:33.921" v="9302" actId="404"/>
          <ac:spMkLst>
            <pc:docMk/>
            <pc:sldMk cId="2736414760" sldId="2950"/>
            <ac:spMk id="48" creationId="{B742C3E6-BBFA-418F-B494-6576FC6D3183}"/>
          </ac:spMkLst>
        </pc:spChg>
        <pc:spChg chg="add mod">
          <ac:chgData name="Lucas Jellema" userId="7e183fbb-84e0-44b3-9b03-0792bc8d162b" providerId="ADAL" clId="{9112C5B7-E281-4BE1-8CFA-4DC37CF9C701}" dt="2020-10-13T05:25:31.290" v="9300" actId="404"/>
          <ac:spMkLst>
            <pc:docMk/>
            <pc:sldMk cId="2736414760" sldId="2950"/>
            <ac:spMk id="49" creationId="{7262D442-DE5C-4C27-ACC9-0117D8357AE8}"/>
          </ac:spMkLst>
        </pc:spChg>
        <pc:spChg chg="add mod">
          <ac:chgData name="Lucas Jellema" userId="7e183fbb-84e0-44b3-9b03-0792bc8d162b" providerId="ADAL" clId="{9112C5B7-E281-4BE1-8CFA-4DC37CF9C701}" dt="2020-10-13T05:25:19.473" v="9297" actId="164"/>
          <ac:spMkLst>
            <pc:docMk/>
            <pc:sldMk cId="2736414760" sldId="2950"/>
            <ac:spMk id="53" creationId="{4C171FD8-51F7-4BA3-97B1-38F167B86F3C}"/>
          </ac:spMkLst>
        </pc:spChg>
        <pc:spChg chg="add mod">
          <ac:chgData name="Lucas Jellema" userId="7e183fbb-84e0-44b3-9b03-0792bc8d162b" providerId="ADAL" clId="{9112C5B7-E281-4BE1-8CFA-4DC37CF9C701}" dt="2020-10-13T05:25:33.921" v="9302" actId="404"/>
          <ac:spMkLst>
            <pc:docMk/>
            <pc:sldMk cId="2736414760" sldId="2950"/>
            <ac:spMk id="55" creationId="{65E0C715-01F5-461B-83FB-396B408A4298}"/>
          </ac:spMkLst>
        </pc:spChg>
        <pc:spChg chg="add mod">
          <ac:chgData name="Lucas Jellema" userId="7e183fbb-84e0-44b3-9b03-0792bc8d162b" providerId="ADAL" clId="{9112C5B7-E281-4BE1-8CFA-4DC37CF9C701}" dt="2020-10-13T05:25:33.921" v="9302" actId="404"/>
          <ac:spMkLst>
            <pc:docMk/>
            <pc:sldMk cId="2736414760" sldId="2950"/>
            <ac:spMk id="56" creationId="{DC346433-167F-40C2-9F97-4C550EC2F41B}"/>
          </ac:spMkLst>
        </pc:spChg>
        <pc:grpChg chg="add mod">
          <ac:chgData name="Lucas Jellema" userId="7e183fbb-84e0-44b3-9b03-0792bc8d162b" providerId="ADAL" clId="{9112C5B7-E281-4BE1-8CFA-4DC37CF9C701}" dt="2020-10-13T05:25:51.024" v="9304" actId="1076"/>
          <ac:grpSpMkLst>
            <pc:docMk/>
            <pc:sldMk cId="2736414760" sldId="2950"/>
            <ac:grpSpMk id="3" creationId="{3F19AAF5-F333-4C70-B1F5-542312CF1C2D}"/>
          </ac:grpSpMkLst>
        </pc:grpChg>
        <pc:picChg chg="mod">
          <ac:chgData name="Lucas Jellema" userId="7e183fbb-84e0-44b3-9b03-0792bc8d162b" providerId="ADAL" clId="{9112C5B7-E281-4BE1-8CFA-4DC37CF9C701}" dt="2020-10-13T05:26:44.990" v="9347" actId="1037"/>
          <ac:picMkLst>
            <pc:docMk/>
            <pc:sldMk cId="2736414760" sldId="2950"/>
            <ac:picMk id="5" creationId="{28C64AEB-4B04-4FB0-AA72-FD9995F3F74F}"/>
          </ac:picMkLst>
        </pc:picChg>
        <pc:picChg chg="add mod">
          <ac:chgData name="Lucas Jellema" userId="7e183fbb-84e0-44b3-9b03-0792bc8d162b" providerId="ADAL" clId="{9112C5B7-E281-4BE1-8CFA-4DC37CF9C701}" dt="2020-10-13T05:25:19.473" v="9297" actId="164"/>
          <ac:picMkLst>
            <pc:docMk/>
            <pc:sldMk cId="2736414760" sldId="2950"/>
            <ac:picMk id="14" creationId="{0C99BBC2-CEFE-4A47-8492-AACABD4D4782}"/>
          </ac:picMkLst>
        </pc:picChg>
        <pc:picChg chg="add mod">
          <ac:chgData name="Lucas Jellema" userId="7e183fbb-84e0-44b3-9b03-0792bc8d162b" providerId="ADAL" clId="{9112C5B7-E281-4BE1-8CFA-4DC37CF9C701}" dt="2020-10-13T05:25:19.473" v="9297" actId="164"/>
          <ac:picMkLst>
            <pc:docMk/>
            <pc:sldMk cId="2736414760" sldId="2950"/>
            <ac:picMk id="16" creationId="{3A2F2E45-9C56-446B-A4B1-BB1CB1593E2F}"/>
          </ac:picMkLst>
        </pc:picChg>
        <pc:picChg chg="add mod">
          <ac:chgData name="Lucas Jellema" userId="7e183fbb-84e0-44b3-9b03-0792bc8d162b" providerId="ADAL" clId="{9112C5B7-E281-4BE1-8CFA-4DC37CF9C701}" dt="2020-10-13T05:25:19.473" v="9297" actId="164"/>
          <ac:picMkLst>
            <pc:docMk/>
            <pc:sldMk cId="2736414760" sldId="2950"/>
            <ac:picMk id="23" creationId="{86BC0130-6586-4CB6-B783-A19396F58CB6}"/>
          </ac:picMkLst>
        </pc:picChg>
        <pc:picChg chg="add mod">
          <ac:chgData name="Lucas Jellema" userId="7e183fbb-84e0-44b3-9b03-0792bc8d162b" providerId="ADAL" clId="{9112C5B7-E281-4BE1-8CFA-4DC37CF9C701}" dt="2020-10-13T05:25:19.473" v="9297" actId="164"/>
          <ac:picMkLst>
            <pc:docMk/>
            <pc:sldMk cId="2736414760" sldId="2950"/>
            <ac:picMk id="27" creationId="{74244921-D7C8-4329-B8B0-BF1FA1A60A1B}"/>
          </ac:picMkLst>
        </pc:picChg>
        <pc:picChg chg="add mod">
          <ac:chgData name="Lucas Jellema" userId="7e183fbb-84e0-44b3-9b03-0792bc8d162b" providerId="ADAL" clId="{9112C5B7-E281-4BE1-8CFA-4DC37CF9C701}" dt="2020-10-13T05:25:19.473" v="9297" actId="164"/>
          <ac:picMkLst>
            <pc:docMk/>
            <pc:sldMk cId="2736414760" sldId="2950"/>
            <ac:picMk id="28" creationId="{B7E16806-94C1-473F-83E5-6431FDB30C9C}"/>
          </ac:picMkLst>
        </pc:picChg>
        <pc:picChg chg="add mod">
          <ac:chgData name="Lucas Jellema" userId="7e183fbb-84e0-44b3-9b03-0792bc8d162b" providerId="ADAL" clId="{9112C5B7-E281-4BE1-8CFA-4DC37CF9C701}" dt="2020-10-13T05:25:19.473" v="9297" actId="164"/>
          <ac:picMkLst>
            <pc:docMk/>
            <pc:sldMk cId="2736414760" sldId="2950"/>
            <ac:picMk id="30" creationId="{856BA772-0467-4FC0-938B-3B8E820DBF95}"/>
          </ac:picMkLst>
        </pc:picChg>
        <pc:picChg chg="add mod">
          <ac:chgData name="Lucas Jellema" userId="7e183fbb-84e0-44b3-9b03-0792bc8d162b" providerId="ADAL" clId="{9112C5B7-E281-4BE1-8CFA-4DC37CF9C701}" dt="2020-10-13T05:25:19.473" v="9297" actId="164"/>
          <ac:picMkLst>
            <pc:docMk/>
            <pc:sldMk cId="2736414760" sldId="2950"/>
            <ac:picMk id="32" creationId="{EF8C61F2-5005-4E2F-8517-6F6695C12595}"/>
          </ac:picMkLst>
        </pc:picChg>
        <pc:picChg chg="add mod">
          <ac:chgData name="Lucas Jellema" userId="7e183fbb-84e0-44b3-9b03-0792bc8d162b" providerId="ADAL" clId="{9112C5B7-E281-4BE1-8CFA-4DC37CF9C701}" dt="2020-10-13T05:25:19.473" v="9297" actId="164"/>
          <ac:picMkLst>
            <pc:docMk/>
            <pc:sldMk cId="2736414760" sldId="2950"/>
            <ac:picMk id="36" creationId="{3244D61B-D48D-45FA-8B9C-96C534F04A15}"/>
          </ac:picMkLst>
        </pc:picChg>
        <pc:picChg chg="add mod">
          <ac:chgData name="Lucas Jellema" userId="7e183fbb-84e0-44b3-9b03-0792bc8d162b" providerId="ADAL" clId="{9112C5B7-E281-4BE1-8CFA-4DC37CF9C701}" dt="2020-10-13T05:25:19.473" v="9297" actId="164"/>
          <ac:picMkLst>
            <pc:docMk/>
            <pc:sldMk cId="2736414760" sldId="2950"/>
            <ac:picMk id="38" creationId="{92B72D9E-7DFD-4A64-9FBF-E14383F9EEDF}"/>
          </ac:picMkLst>
        </pc:picChg>
        <pc:picChg chg="add mod">
          <ac:chgData name="Lucas Jellema" userId="7e183fbb-84e0-44b3-9b03-0792bc8d162b" providerId="ADAL" clId="{9112C5B7-E281-4BE1-8CFA-4DC37CF9C701}" dt="2020-10-13T05:25:19.473" v="9297" actId="164"/>
          <ac:picMkLst>
            <pc:docMk/>
            <pc:sldMk cId="2736414760" sldId="2950"/>
            <ac:picMk id="50" creationId="{4210124D-F2E8-46B9-925D-481EA4D9F714}"/>
          </ac:picMkLst>
        </pc:picChg>
        <pc:picChg chg="add mod">
          <ac:chgData name="Lucas Jellema" userId="7e183fbb-84e0-44b3-9b03-0792bc8d162b" providerId="ADAL" clId="{9112C5B7-E281-4BE1-8CFA-4DC37CF9C701}" dt="2020-10-13T05:25:19.473" v="9297" actId="164"/>
          <ac:picMkLst>
            <pc:docMk/>
            <pc:sldMk cId="2736414760" sldId="2950"/>
            <ac:picMk id="51" creationId="{004C5D65-FF42-4089-8B19-EE14C060BDB0}"/>
          </ac:picMkLst>
        </pc:picChg>
        <pc:picChg chg="add mod">
          <ac:chgData name="Lucas Jellema" userId="7e183fbb-84e0-44b3-9b03-0792bc8d162b" providerId="ADAL" clId="{9112C5B7-E281-4BE1-8CFA-4DC37CF9C701}" dt="2020-10-13T05:25:19.473" v="9297" actId="164"/>
          <ac:picMkLst>
            <pc:docMk/>
            <pc:sldMk cId="2736414760" sldId="2950"/>
            <ac:picMk id="52" creationId="{6F7533CF-DD37-42CA-B883-9E03034E7B18}"/>
          </ac:picMkLst>
        </pc:picChg>
        <pc:picChg chg="mod">
          <ac:chgData name="Lucas Jellema" userId="7e183fbb-84e0-44b3-9b03-0792bc8d162b" providerId="ADAL" clId="{9112C5B7-E281-4BE1-8CFA-4DC37CF9C701}" dt="2020-10-13T05:26:42.577" v="9340" actId="1076"/>
          <ac:picMkLst>
            <pc:docMk/>
            <pc:sldMk cId="2736414760" sldId="2950"/>
            <ac:picMk id="54" creationId="{6438C1C8-D0FE-4C0F-BAD7-A49F2C60EE30}"/>
          </ac:picMkLst>
        </pc:picChg>
        <pc:picChg chg="add mod">
          <ac:chgData name="Lucas Jellema" userId="7e183fbb-84e0-44b3-9b03-0792bc8d162b" providerId="ADAL" clId="{9112C5B7-E281-4BE1-8CFA-4DC37CF9C701}" dt="2020-10-13T05:24:33.944" v="9295" actId="1076"/>
          <ac:picMkLst>
            <pc:docMk/>
            <pc:sldMk cId="2736414760" sldId="2950"/>
            <ac:picMk id="1026" creationId="{D0A0F45F-5965-4AB1-862D-DC5D8E11A00C}"/>
          </ac:picMkLst>
        </pc:picChg>
      </pc:sldChg>
      <pc:sldChg chg="del">
        <pc:chgData name="Lucas Jellema" userId="7e183fbb-84e0-44b3-9b03-0792bc8d162b" providerId="ADAL" clId="{9112C5B7-E281-4BE1-8CFA-4DC37CF9C701}" dt="2020-09-29T09:16:38.347" v="3076" actId="2696"/>
        <pc:sldMkLst>
          <pc:docMk/>
          <pc:sldMk cId="2325461510" sldId="2958"/>
        </pc:sldMkLst>
      </pc:sldChg>
      <pc:sldChg chg="addSp delSp modSp add mod setBg modClrScheme delDesignElem chgLayout">
        <pc:chgData name="Lucas Jellema" userId="7e183fbb-84e0-44b3-9b03-0792bc8d162b" providerId="ADAL" clId="{9112C5B7-E281-4BE1-8CFA-4DC37CF9C701}" dt="2020-09-29T09:34:18.142" v="3096" actId="26606"/>
        <pc:sldMkLst>
          <pc:docMk/>
          <pc:sldMk cId="2592425960" sldId="2958"/>
        </pc:sldMkLst>
        <pc:spChg chg="mod">
          <ac:chgData name="Lucas Jellema" userId="7e183fbb-84e0-44b3-9b03-0792bc8d162b" providerId="ADAL" clId="{9112C5B7-E281-4BE1-8CFA-4DC37CF9C701}" dt="2020-09-29T09:34:18.142" v="3096" actId="26606"/>
          <ac:spMkLst>
            <pc:docMk/>
            <pc:sldMk cId="2592425960" sldId="2958"/>
            <ac:spMk id="2" creationId="{5C19A91D-19E6-49F7-98BB-0F84AC581082}"/>
          </ac:spMkLst>
        </pc:spChg>
        <pc:spChg chg="mod">
          <ac:chgData name="Lucas Jellema" userId="7e183fbb-84e0-44b3-9b03-0792bc8d162b" providerId="ADAL" clId="{9112C5B7-E281-4BE1-8CFA-4DC37CF9C701}" dt="2020-09-29T09:34:18.142" v="3096" actId="26606"/>
          <ac:spMkLst>
            <pc:docMk/>
            <pc:sldMk cId="2592425960" sldId="2958"/>
            <ac:spMk id="3" creationId="{9B2D09F1-D6F2-4F7B-A42D-784D1AA2294A}"/>
          </ac:spMkLst>
        </pc:spChg>
        <pc:spChg chg="del">
          <ac:chgData name="Lucas Jellema" userId="7e183fbb-84e0-44b3-9b03-0792bc8d162b" providerId="ADAL" clId="{9112C5B7-E281-4BE1-8CFA-4DC37CF9C701}" dt="2020-09-29T09:17:12.261" v="3092"/>
          <ac:spMkLst>
            <pc:docMk/>
            <pc:sldMk cId="2592425960" sldId="2958"/>
            <ac:spMk id="71" creationId="{68A4132F-DEC6-4332-A00C-A11AD4519B6C}"/>
          </ac:spMkLst>
        </pc:spChg>
        <pc:spChg chg="del">
          <ac:chgData name="Lucas Jellema" userId="7e183fbb-84e0-44b3-9b03-0792bc8d162b" providerId="ADAL" clId="{9112C5B7-E281-4BE1-8CFA-4DC37CF9C701}" dt="2020-09-29T09:17:12.261" v="3092"/>
          <ac:spMkLst>
            <pc:docMk/>
            <pc:sldMk cId="2592425960" sldId="2958"/>
            <ac:spMk id="73" creationId="{9B38642C-62C4-4E31-A5D3-BB1DD8CA3942}"/>
          </ac:spMkLst>
        </pc:spChg>
        <pc:spChg chg="del">
          <ac:chgData name="Lucas Jellema" userId="7e183fbb-84e0-44b3-9b03-0792bc8d162b" providerId="ADAL" clId="{9112C5B7-E281-4BE1-8CFA-4DC37CF9C701}" dt="2020-09-29T09:17:12.261" v="3092"/>
          <ac:spMkLst>
            <pc:docMk/>
            <pc:sldMk cId="2592425960" sldId="2958"/>
            <ac:spMk id="75" creationId="{A9F66240-8C38-4069-A5C9-2D3FCD97EDAD}"/>
          </ac:spMkLst>
        </pc:spChg>
        <pc:spChg chg="add mod">
          <ac:chgData name="Lucas Jellema" userId="7e183fbb-84e0-44b3-9b03-0792bc8d162b" providerId="ADAL" clId="{9112C5B7-E281-4BE1-8CFA-4DC37CF9C701}" dt="2020-09-29T09:34:18.142" v="3096" actId="26606"/>
          <ac:spMkLst>
            <pc:docMk/>
            <pc:sldMk cId="2592425960" sldId="2958"/>
            <ac:spMk id="2052" creationId="{EAE89641-3909-4879-B90C-5FD43A79BBC6}"/>
          </ac:spMkLst>
        </pc:spChg>
        <pc:picChg chg="mod ord">
          <ac:chgData name="Lucas Jellema" userId="7e183fbb-84e0-44b3-9b03-0792bc8d162b" providerId="ADAL" clId="{9112C5B7-E281-4BE1-8CFA-4DC37CF9C701}" dt="2020-09-29T09:34:18.142" v="3096" actId="26606"/>
          <ac:picMkLst>
            <pc:docMk/>
            <pc:sldMk cId="2592425960" sldId="2958"/>
            <ac:picMk id="2050" creationId="{7BCAC6B4-98AF-4CA5-817C-3357523BB0CB}"/>
          </ac:picMkLst>
        </pc:picChg>
      </pc:sldChg>
      <pc:sldChg chg="delSp del">
        <pc:chgData name="Lucas Jellema" userId="7e183fbb-84e0-44b3-9b03-0792bc8d162b" providerId="ADAL" clId="{9112C5B7-E281-4BE1-8CFA-4DC37CF9C701}" dt="2020-09-28T09:17:48.770" v="672" actId="2696"/>
        <pc:sldMkLst>
          <pc:docMk/>
          <pc:sldMk cId="688323171" sldId="2959"/>
        </pc:sldMkLst>
        <pc:spChg chg="del">
          <ac:chgData name="Lucas Jellema" userId="7e183fbb-84e0-44b3-9b03-0792bc8d162b" providerId="ADAL" clId="{9112C5B7-E281-4BE1-8CFA-4DC37CF9C701}" dt="2020-09-28T09:16:43.438" v="668" actId="478"/>
          <ac:spMkLst>
            <pc:docMk/>
            <pc:sldMk cId="688323171" sldId="2959"/>
            <ac:spMk id="4" creationId="{DDBE2468-7005-41A3-BD56-2FF55F1710D6}"/>
          </ac:spMkLst>
        </pc:spChg>
      </pc:sldChg>
      <pc:sldChg chg="del">
        <pc:chgData name="Lucas Jellema" userId="7e183fbb-84e0-44b3-9b03-0792bc8d162b" providerId="ADAL" clId="{9112C5B7-E281-4BE1-8CFA-4DC37CF9C701}" dt="2020-09-28T09:17:48.764" v="671" actId="2696"/>
        <pc:sldMkLst>
          <pc:docMk/>
          <pc:sldMk cId="3603359971" sldId="2961"/>
        </pc:sldMkLst>
      </pc:sldChg>
      <pc:sldChg chg="modSp">
        <pc:chgData name="Lucas Jellema" userId="7e183fbb-84e0-44b3-9b03-0792bc8d162b" providerId="ADAL" clId="{9112C5B7-E281-4BE1-8CFA-4DC37CF9C701}" dt="2020-09-29T12:16:17.306" v="3421" actId="20577"/>
        <pc:sldMkLst>
          <pc:docMk/>
          <pc:sldMk cId="3024860278" sldId="2963"/>
        </pc:sldMkLst>
        <pc:spChg chg="mod">
          <ac:chgData name="Lucas Jellema" userId="7e183fbb-84e0-44b3-9b03-0792bc8d162b" providerId="ADAL" clId="{9112C5B7-E281-4BE1-8CFA-4DC37CF9C701}" dt="2020-09-29T12:16:17.306" v="3421" actId="20577"/>
          <ac:spMkLst>
            <pc:docMk/>
            <pc:sldMk cId="3024860278" sldId="2963"/>
            <ac:spMk id="3" creationId="{98FA29B7-C475-4C5E-881D-F54C7002C3B8}"/>
          </ac:spMkLst>
        </pc:spChg>
      </pc:sldChg>
      <pc:sldChg chg="del">
        <pc:chgData name="Lucas Jellema" userId="7e183fbb-84e0-44b3-9b03-0792bc8d162b" providerId="ADAL" clId="{9112C5B7-E281-4BE1-8CFA-4DC37CF9C701}" dt="2020-09-29T07:13:17.937" v="2437" actId="2696"/>
        <pc:sldMkLst>
          <pc:docMk/>
          <pc:sldMk cId="4218299624" sldId="2965"/>
        </pc:sldMkLst>
      </pc:sldChg>
      <pc:sldChg chg="del">
        <pc:chgData name="Lucas Jellema" userId="7e183fbb-84e0-44b3-9b03-0792bc8d162b" providerId="ADAL" clId="{9112C5B7-E281-4BE1-8CFA-4DC37CF9C701}" dt="2020-09-29T07:17:32.534" v="2478" actId="2696"/>
        <pc:sldMkLst>
          <pc:docMk/>
          <pc:sldMk cId="3232367535" sldId="2966"/>
        </pc:sldMkLst>
      </pc:sldChg>
      <pc:sldChg chg="del">
        <pc:chgData name="Lucas Jellema" userId="7e183fbb-84e0-44b3-9b03-0792bc8d162b" providerId="ADAL" clId="{9112C5B7-E281-4BE1-8CFA-4DC37CF9C701}" dt="2020-09-29T07:17:32.584" v="2480" actId="2696"/>
        <pc:sldMkLst>
          <pc:docMk/>
          <pc:sldMk cId="4286520431" sldId="2967"/>
        </pc:sldMkLst>
      </pc:sldChg>
      <pc:sldChg chg="del">
        <pc:chgData name="Lucas Jellema" userId="7e183fbb-84e0-44b3-9b03-0792bc8d162b" providerId="ADAL" clId="{9112C5B7-E281-4BE1-8CFA-4DC37CF9C701}" dt="2020-09-29T07:17:36.912" v="2492" actId="2696"/>
        <pc:sldMkLst>
          <pc:docMk/>
          <pc:sldMk cId="4208901396" sldId="2968"/>
        </pc:sldMkLst>
      </pc:sldChg>
      <pc:sldChg chg="del">
        <pc:chgData name="Lucas Jellema" userId="7e183fbb-84e0-44b3-9b03-0792bc8d162b" providerId="ADAL" clId="{9112C5B7-E281-4BE1-8CFA-4DC37CF9C701}" dt="2020-09-29T07:17:45.048" v="2497" actId="2696"/>
        <pc:sldMkLst>
          <pc:docMk/>
          <pc:sldMk cId="2356902943" sldId="2969"/>
        </pc:sldMkLst>
      </pc:sldChg>
      <pc:sldChg chg="del">
        <pc:chgData name="Lucas Jellema" userId="7e183fbb-84e0-44b3-9b03-0792bc8d162b" providerId="ADAL" clId="{9112C5B7-E281-4BE1-8CFA-4DC37CF9C701}" dt="2020-09-29T07:17:56.300" v="2503" actId="2696"/>
        <pc:sldMkLst>
          <pc:docMk/>
          <pc:sldMk cId="981716530" sldId="2970"/>
        </pc:sldMkLst>
      </pc:sldChg>
      <pc:sldChg chg="del">
        <pc:chgData name="Lucas Jellema" userId="7e183fbb-84e0-44b3-9b03-0792bc8d162b" providerId="ADAL" clId="{9112C5B7-E281-4BE1-8CFA-4DC37CF9C701}" dt="2020-09-28T09:21:21.047" v="688" actId="2696"/>
        <pc:sldMkLst>
          <pc:docMk/>
          <pc:sldMk cId="289267286" sldId="2971"/>
        </pc:sldMkLst>
      </pc:sldChg>
      <pc:sldChg chg="modSp add">
        <pc:chgData name="Lucas Jellema" userId="7e183fbb-84e0-44b3-9b03-0792bc8d162b" providerId="ADAL" clId="{9112C5B7-E281-4BE1-8CFA-4DC37CF9C701}" dt="2020-09-28T09:24:49.242" v="724"/>
        <pc:sldMkLst>
          <pc:docMk/>
          <pc:sldMk cId="4143677083" sldId="2971"/>
        </pc:sldMkLst>
        <pc:spChg chg="mod">
          <ac:chgData name="Lucas Jellema" userId="7e183fbb-84e0-44b3-9b03-0792bc8d162b" providerId="ADAL" clId="{9112C5B7-E281-4BE1-8CFA-4DC37CF9C701}" dt="2020-09-28T09:24:49.242" v="724"/>
          <ac:spMkLst>
            <pc:docMk/>
            <pc:sldMk cId="4143677083" sldId="2971"/>
            <ac:spMk id="3" creationId="{2D91BA16-6CC0-483A-95DD-2121EE04F869}"/>
          </ac:spMkLst>
        </pc:spChg>
      </pc:sldChg>
      <pc:sldChg chg="del">
        <pc:chgData name="Lucas Jellema" userId="7e183fbb-84e0-44b3-9b03-0792bc8d162b" providerId="ADAL" clId="{9112C5B7-E281-4BE1-8CFA-4DC37CF9C701}" dt="2020-09-29T07:17:32.493" v="2477" actId="2696"/>
        <pc:sldMkLst>
          <pc:docMk/>
          <pc:sldMk cId="650412054" sldId="2972"/>
        </pc:sldMkLst>
      </pc:sldChg>
      <pc:sldChg chg="del">
        <pc:chgData name="Lucas Jellema" userId="7e183fbb-84e0-44b3-9b03-0792bc8d162b" providerId="ADAL" clId="{9112C5B7-E281-4BE1-8CFA-4DC37CF9C701}" dt="2020-09-29T07:17:32.563" v="2479" actId="2696"/>
        <pc:sldMkLst>
          <pc:docMk/>
          <pc:sldMk cId="3813491476" sldId="2975"/>
        </pc:sldMkLst>
      </pc:sldChg>
      <pc:sldChg chg="del">
        <pc:chgData name="Lucas Jellema" userId="7e183fbb-84e0-44b3-9b03-0792bc8d162b" providerId="ADAL" clId="{9112C5B7-E281-4BE1-8CFA-4DC37CF9C701}" dt="2020-09-29T07:17:32.845" v="2491" actId="2696"/>
        <pc:sldMkLst>
          <pc:docMk/>
          <pc:sldMk cId="2462687160" sldId="2977"/>
        </pc:sldMkLst>
      </pc:sldChg>
      <pc:sldChg chg="del">
        <pc:chgData name="Lucas Jellema" userId="7e183fbb-84e0-44b3-9b03-0792bc8d162b" providerId="ADAL" clId="{9112C5B7-E281-4BE1-8CFA-4DC37CF9C701}" dt="2020-09-29T07:17:38.650" v="2493" actId="2696"/>
        <pc:sldMkLst>
          <pc:docMk/>
          <pc:sldMk cId="2997448121" sldId="2978"/>
        </pc:sldMkLst>
      </pc:sldChg>
      <pc:sldChg chg="del">
        <pc:chgData name="Lucas Jellema" userId="7e183fbb-84e0-44b3-9b03-0792bc8d162b" providerId="ADAL" clId="{9112C5B7-E281-4BE1-8CFA-4DC37CF9C701}" dt="2020-09-29T07:17:41.438" v="2496" actId="2696"/>
        <pc:sldMkLst>
          <pc:docMk/>
          <pc:sldMk cId="1070183063" sldId="2979"/>
        </pc:sldMkLst>
      </pc:sldChg>
      <pc:sldChg chg="del">
        <pc:chgData name="Lucas Jellema" userId="7e183fbb-84e0-44b3-9b03-0792bc8d162b" providerId="ADAL" clId="{9112C5B7-E281-4BE1-8CFA-4DC37CF9C701}" dt="2020-09-29T07:17:49.758" v="2501" actId="2696"/>
        <pc:sldMkLst>
          <pc:docMk/>
          <pc:sldMk cId="2005937113" sldId="2980"/>
        </pc:sldMkLst>
      </pc:sldChg>
      <pc:sldChg chg="del">
        <pc:chgData name="Lucas Jellema" userId="7e183fbb-84e0-44b3-9b03-0792bc8d162b" providerId="ADAL" clId="{9112C5B7-E281-4BE1-8CFA-4DC37CF9C701}" dt="2020-09-28T09:18:31.260" v="680" actId="2696"/>
        <pc:sldMkLst>
          <pc:docMk/>
          <pc:sldMk cId="595685727" sldId="2982"/>
        </pc:sldMkLst>
      </pc:sldChg>
      <pc:sldChg chg="del">
        <pc:chgData name="Lucas Jellema" userId="7e183fbb-84e0-44b3-9b03-0792bc8d162b" providerId="ADAL" clId="{9112C5B7-E281-4BE1-8CFA-4DC37CF9C701}" dt="2020-09-29T07:17:32.618" v="2481" actId="2696"/>
        <pc:sldMkLst>
          <pc:docMk/>
          <pc:sldMk cId="2409090420" sldId="2983"/>
        </pc:sldMkLst>
      </pc:sldChg>
      <pc:sldChg chg="del">
        <pc:chgData name="Lucas Jellema" userId="7e183fbb-84e0-44b3-9b03-0792bc8d162b" providerId="ADAL" clId="{9112C5B7-E281-4BE1-8CFA-4DC37CF9C701}" dt="2020-09-29T07:17:32.645" v="2482" actId="2696"/>
        <pc:sldMkLst>
          <pc:docMk/>
          <pc:sldMk cId="3516966801" sldId="2984"/>
        </pc:sldMkLst>
      </pc:sldChg>
      <pc:sldChg chg="del">
        <pc:chgData name="Lucas Jellema" userId="7e183fbb-84e0-44b3-9b03-0792bc8d162b" providerId="ADAL" clId="{9112C5B7-E281-4BE1-8CFA-4DC37CF9C701}" dt="2020-09-29T07:17:32.688" v="2484" actId="2696"/>
        <pc:sldMkLst>
          <pc:docMk/>
          <pc:sldMk cId="1093443050" sldId="2985"/>
        </pc:sldMkLst>
      </pc:sldChg>
      <pc:sldChg chg="del">
        <pc:chgData name="Lucas Jellema" userId="7e183fbb-84e0-44b3-9b03-0792bc8d162b" providerId="ADAL" clId="{9112C5B7-E281-4BE1-8CFA-4DC37CF9C701}" dt="2020-09-29T07:17:32.672" v="2483" actId="2696"/>
        <pc:sldMkLst>
          <pc:docMk/>
          <pc:sldMk cId="2048994873" sldId="2986"/>
        </pc:sldMkLst>
      </pc:sldChg>
      <pc:sldChg chg="del">
        <pc:chgData name="Lucas Jellema" userId="7e183fbb-84e0-44b3-9b03-0792bc8d162b" providerId="ADAL" clId="{9112C5B7-E281-4BE1-8CFA-4DC37CF9C701}" dt="2020-09-29T07:17:47.923" v="2500" actId="2696"/>
        <pc:sldMkLst>
          <pc:docMk/>
          <pc:sldMk cId="3959002228" sldId="2988"/>
        </pc:sldMkLst>
      </pc:sldChg>
      <pc:sldChg chg="del ord">
        <pc:chgData name="Lucas Jellema" userId="7e183fbb-84e0-44b3-9b03-0792bc8d162b" providerId="ADAL" clId="{9112C5B7-E281-4BE1-8CFA-4DC37CF9C701}" dt="2020-09-29T07:19:27.067" v="2553" actId="2696"/>
        <pc:sldMkLst>
          <pc:docMk/>
          <pc:sldMk cId="3317600346" sldId="2989"/>
        </pc:sldMkLst>
      </pc:sldChg>
      <pc:sldChg chg="addSp">
        <pc:chgData name="Lucas Jellema" userId="7e183fbb-84e0-44b3-9b03-0792bc8d162b" providerId="ADAL" clId="{9112C5B7-E281-4BE1-8CFA-4DC37CF9C701}" dt="2020-10-13T05:26:49.660" v="9348"/>
        <pc:sldMkLst>
          <pc:docMk/>
          <pc:sldMk cId="841253713" sldId="2998"/>
        </pc:sldMkLst>
        <pc:picChg chg="add">
          <ac:chgData name="Lucas Jellema" userId="7e183fbb-84e0-44b3-9b03-0792bc8d162b" providerId="ADAL" clId="{9112C5B7-E281-4BE1-8CFA-4DC37CF9C701}" dt="2020-10-13T05:26:49.660" v="9348"/>
          <ac:picMkLst>
            <pc:docMk/>
            <pc:sldMk cId="841253713" sldId="2998"/>
            <ac:picMk id="13" creationId="{999436A1-E56C-46C4-A3E9-53D070F90925}"/>
          </ac:picMkLst>
        </pc:picChg>
      </pc:sldChg>
      <pc:sldChg chg="del">
        <pc:chgData name="Lucas Jellema" userId="7e183fbb-84e0-44b3-9b03-0792bc8d162b" providerId="ADAL" clId="{9112C5B7-E281-4BE1-8CFA-4DC37CF9C701}" dt="2020-09-29T07:13:29.674" v="2438" actId="2696"/>
        <pc:sldMkLst>
          <pc:docMk/>
          <pc:sldMk cId="1387973436" sldId="3002"/>
        </pc:sldMkLst>
      </pc:sldChg>
      <pc:sldChg chg="del">
        <pc:chgData name="Lucas Jellema" userId="7e183fbb-84e0-44b3-9b03-0792bc8d162b" providerId="ADAL" clId="{9112C5B7-E281-4BE1-8CFA-4DC37CF9C701}" dt="2020-09-29T07:17:14.303" v="2473" actId="2696"/>
        <pc:sldMkLst>
          <pc:docMk/>
          <pc:sldMk cId="3065168224" sldId="3004"/>
        </pc:sldMkLst>
      </pc:sldChg>
      <pc:sldChg chg="del">
        <pc:chgData name="Lucas Jellema" userId="7e183fbb-84e0-44b3-9b03-0792bc8d162b" providerId="ADAL" clId="{9112C5B7-E281-4BE1-8CFA-4DC37CF9C701}" dt="2020-09-29T07:17:14.329" v="2475" actId="2696"/>
        <pc:sldMkLst>
          <pc:docMk/>
          <pc:sldMk cId="1530447389" sldId="3005"/>
        </pc:sldMkLst>
      </pc:sldChg>
      <pc:sldChg chg="del">
        <pc:chgData name="Lucas Jellema" userId="7e183fbb-84e0-44b3-9b03-0792bc8d162b" providerId="ADAL" clId="{9112C5B7-E281-4BE1-8CFA-4DC37CF9C701}" dt="2020-09-29T07:17:14.370" v="2476" actId="2696"/>
        <pc:sldMkLst>
          <pc:docMk/>
          <pc:sldMk cId="2813566650" sldId="3006"/>
        </pc:sldMkLst>
      </pc:sldChg>
      <pc:sldChg chg="add">
        <pc:chgData name="Lucas Jellema" userId="7e183fbb-84e0-44b3-9b03-0792bc8d162b" providerId="ADAL" clId="{9112C5B7-E281-4BE1-8CFA-4DC37CF9C701}" dt="2020-09-28T09:20:24.934" v="684"/>
        <pc:sldMkLst>
          <pc:docMk/>
          <pc:sldMk cId="1462263351" sldId="3007"/>
        </pc:sldMkLst>
      </pc:sldChg>
      <pc:sldChg chg="del">
        <pc:chgData name="Lucas Jellema" userId="7e183fbb-84e0-44b3-9b03-0792bc8d162b" providerId="ADAL" clId="{9112C5B7-E281-4BE1-8CFA-4DC37CF9C701}" dt="2020-09-28T09:19:49.227" v="681" actId="2696"/>
        <pc:sldMkLst>
          <pc:docMk/>
          <pc:sldMk cId="1981973572" sldId="3007"/>
        </pc:sldMkLst>
      </pc:sldChg>
      <pc:sldChg chg="del">
        <pc:chgData name="Lucas Jellema" userId="7e183fbb-84e0-44b3-9b03-0792bc8d162b" providerId="ADAL" clId="{9112C5B7-E281-4BE1-8CFA-4DC37CF9C701}" dt="2020-09-29T07:17:32.703" v="2485" actId="2696"/>
        <pc:sldMkLst>
          <pc:docMk/>
          <pc:sldMk cId="3272043854" sldId="3008"/>
        </pc:sldMkLst>
      </pc:sldChg>
      <pc:sldChg chg="del">
        <pc:chgData name="Lucas Jellema" userId="7e183fbb-84e0-44b3-9b03-0792bc8d162b" providerId="ADAL" clId="{9112C5B7-E281-4BE1-8CFA-4DC37CF9C701}" dt="2020-09-29T07:17:32.721" v="2486" actId="2696"/>
        <pc:sldMkLst>
          <pc:docMk/>
          <pc:sldMk cId="4190138463" sldId="3009"/>
        </pc:sldMkLst>
      </pc:sldChg>
      <pc:sldChg chg="del">
        <pc:chgData name="Lucas Jellema" userId="7e183fbb-84e0-44b3-9b03-0792bc8d162b" providerId="ADAL" clId="{9112C5B7-E281-4BE1-8CFA-4DC37CF9C701}" dt="2020-09-29T07:17:32.739" v="2487" actId="2696"/>
        <pc:sldMkLst>
          <pc:docMk/>
          <pc:sldMk cId="2674379240" sldId="3010"/>
        </pc:sldMkLst>
      </pc:sldChg>
      <pc:sldChg chg="del">
        <pc:chgData name="Lucas Jellema" userId="7e183fbb-84e0-44b3-9b03-0792bc8d162b" providerId="ADAL" clId="{9112C5B7-E281-4BE1-8CFA-4DC37CF9C701}" dt="2020-09-29T07:17:32.773" v="2488" actId="2696"/>
        <pc:sldMkLst>
          <pc:docMk/>
          <pc:sldMk cId="3957371295" sldId="3011"/>
        </pc:sldMkLst>
      </pc:sldChg>
      <pc:sldChg chg="del">
        <pc:chgData name="Lucas Jellema" userId="7e183fbb-84e0-44b3-9b03-0792bc8d162b" providerId="ADAL" clId="{9112C5B7-E281-4BE1-8CFA-4DC37CF9C701}" dt="2020-09-29T07:17:32.818" v="2490" actId="2696"/>
        <pc:sldMkLst>
          <pc:docMk/>
          <pc:sldMk cId="3029645315" sldId="3012"/>
        </pc:sldMkLst>
      </pc:sldChg>
      <pc:sldChg chg="del">
        <pc:chgData name="Lucas Jellema" userId="7e183fbb-84e0-44b3-9b03-0792bc8d162b" providerId="ADAL" clId="{9112C5B7-E281-4BE1-8CFA-4DC37CF9C701}" dt="2020-09-29T07:17:32.794" v="2489" actId="2696"/>
        <pc:sldMkLst>
          <pc:docMk/>
          <pc:sldMk cId="904299453" sldId="3013"/>
        </pc:sldMkLst>
      </pc:sldChg>
      <pc:sldChg chg="del">
        <pc:chgData name="Lucas Jellema" userId="7e183fbb-84e0-44b3-9b03-0792bc8d162b" providerId="ADAL" clId="{9112C5B7-E281-4BE1-8CFA-4DC37CF9C701}" dt="2020-09-29T07:17:14.315" v="2474" actId="2696"/>
        <pc:sldMkLst>
          <pc:docMk/>
          <pc:sldMk cId="4000306313" sldId="3015"/>
        </pc:sldMkLst>
      </pc:sldChg>
      <pc:sldChg chg="del">
        <pc:chgData name="Lucas Jellema" userId="7e183fbb-84e0-44b3-9b03-0792bc8d162b" providerId="ADAL" clId="{9112C5B7-E281-4BE1-8CFA-4DC37CF9C701}" dt="2020-09-29T07:17:51.555" v="2502" actId="2696"/>
        <pc:sldMkLst>
          <pc:docMk/>
          <pc:sldMk cId="117301854" sldId="3016"/>
        </pc:sldMkLst>
      </pc:sldChg>
      <pc:sldChg chg="del">
        <pc:chgData name="Lucas Jellema" userId="7e183fbb-84e0-44b3-9b03-0792bc8d162b" providerId="ADAL" clId="{9112C5B7-E281-4BE1-8CFA-4DC37CF9C701}" dt="2020-09-29T07:17:39.362" v="2494" actId="2696"/>
        <pc:sldMkLst>
          <pc:docMk/>
          <pc:sldMk cId="3525007400" sldId="3017"/>
        </pc:sldMkLst>
      </pc:sldChg>
      <pc:sldChg chg="del">
        <pc:chgData name="Lucas Jellema" userId="7e183fbb-84e0-44b3-9b03-0792bc8d162b" providerId="ADAL" clId="{9112C5B7-E281-4BE1-8CFA-4DC37CF9C701}" dt="2020-09-29T07:17:40.019" v="2495" actId="2696"/>
        <pc:sldMkLst>
          <pc:docMk/>
          <pc:sldMk cId="2100202081" sldId="3018"/>
        </pc:sldMkLst>
      </pc:sldChg>
      <pc:sldChg chg="modSp">
        <pc:chgData name="Lucas Jellema" userId="7e183fbb-84e0-44b3-9b03-0792bc8d162b" providerId="ADAL" clId="{9112C5B7-E281-4BE1-8CFA-4DC37CF9C701}" dt="2020-09-29T07:16:11.500" v="2471" actId="114"/>
        <pc:sldMkLst>
          <pc:docMk/>
          <pc:sldMk cId="1888420861" sldId="3019"/>
        </pc:sldMkLst>
        <pc:spChg chg="mod">
          <ac:chgData name="Lucas Jellema" userId="7e183fbb-84e0-44b3-9b03-0792bc8d162b" providerId="ADAL" clId="{9112C5B7-E281-4BE1-8CFA-4DC37CF9C701}" dt="2020-09-29T07:16:11.500" v="2471" actId="114"/>
          <ac:spMkLst>
            <pc:docMk/>
            <pc:sldMk cId="1888420861" sldId="3019"/>
            <ac:spMk id="3" creationId="{98FA29B7-C475-4C5E-881D-F54C7002C3B8}"/>
          </ac:spMkLst>
        </pc:spChg>
        <pc:spChg chg="mod">
          <ac:chgData name="Lucas Jellema" userId="7e183fbb-84e0-44b3-9b03-0792bc8d162b" providerId="ADAL" clId="{9112C5B7-E281-4BE1-8CFA-4DC37CF9C701}" dt="2020-09-29T07:12:03.890" v="2429" actId="404"/>
          <ac:spMkLst>
            <pc:docMk/>
            <pc:sldMk cId="1888420861" sldId="3019"/>
            <ac:spMk id="55" creationId="{3BC0D0D9-26C3-4D28-BDBE-74D01E8B5CA7}"/>
          </ac:spMkLst>
        </pc:spChg>
        <pc:spChg chg="mod">
          <ac:chgData name="Lucas Jellema" userId="7e183fbb-84e0-44b3-9b03-0792bc8d162b" providerId="ADAL" clId="{9112C5B7-E281-4BE1-8CFA-4DC37CF9C701}" dt="2020-09-29T07:12:16.345" v="2434" actId="113"/>
          <ac:spMkLst>
            <pc:docMk/>
            <pc:sldMk cId="1888420861" sldId="3019"/>
            <ac:spMk id="56" creationId="{BDC0E360-64D2-4998-BC22-84AB1D3EB38C}"/>
          </ac:spMkLst>
        </pc:spChg>
        <pc:spChg chg="mod">
          <ac:chgData name="Lucas Jellema" userId="7e183fbb-84e0-44b3-9b03-0792bc8d162b" providerId="ADAL" clId="{9112C5B7-E281-4BE1-8CFA-4DC37CF9C701}" dt="2020-09-29T07:16:00.645" v="2461" actId="14100"/>
          <ac:spMkLst>
            <pc:docMk/>
            <pc:sldMk cId="1888420861" sldId="3019"/>
            <ac:spMk id="93" creationId="{AF0C9A76-6BD9-4A83-A8BE-5CE965BBFABB}"/>
          </ac:spMkLst>
        </pc:spChg>
        <pc:spChg chg="mod">
          <ac:chgData name="Lucas Jellema" userId="7e183fbb-84e0-44b3-9b03-0792bc8d162b" providerId="ADAL" clId="{9112C5B7-E281-4BE1-8CFA-4DC37CF9C701}" dt="2020-09-29T07:12:48.624" v="2435" actId="14100"/>
          <ac:spMkLst>
            <pc:docMk/>
            <pc:sldMk cId="1888420861" sldId="3019"/>
            <ac:spMk id="95" creationId="{3FFFFFC7-A5CD-4B7D-8EEB-8A43ADC77125}"/>
          </ac:spMkLst>
        </pc:spChg>
        <pc:picChg chg="mod">
          <ac:chgData name="Lucas Jellema" userId="7e183fbb-84e0-44b3-9b03-0792bc8d162b" providerId="ADAL" clId="{9112C5B7-E281-4BE1-8CFA-4DC37CF9C701}" dt="2020-09-29T07:15:56.296" v="2460" actId="1076"/>
          <ac:picMkLst>
            <pc:docMk/>
            <pc:sldMk cId="1888420861" sldId="3019"/>
            <ac:picMk id="2" creationId="{090BFEFF-3831-45DC-9540-96A6404A9ECC}"/>
          </ac:picMkLst>
        </pc:picChg>
        <pc:cxnChg chg="mod">
          <ac:chgData name="Lucas Jellema" userId="7e183fbb-84e0-44b3-9b03-0792bc8d162b" providerId="ADAL" clId="{9112C5B7-E281-4BE1-8CFA-4DC37CF9C701}" dt="2020-09-29T07:11:55.908" v="2420" actId="14100"/>
          <ac:cxnSpMkLst>
            <pc:docMk/>
            <pc:sldMk cId="1888420861" sldId="3019"/>
            <ac:cxnSpMk id="58" creationId="{5CCAD383-A918-43E7-9D1D-B002B382A499}"/>
          </ac:cxnSpMkLst>
        </pc:cxnChg>
        <pc:cxnChg chg="mod">
          <ac:chgData name="Lucas Jellema" userId="7e183fbb-84e0-44b3-9b03-0792bc8d162b" providerId="ADAL" clId="{9112C5B7-E281-4BE1-8CFA-4DC37CF9C701}" dt="2020-09-29T07:12:59.326" v="2436" actId="14100"/>
          <ac:cxnSpMkLst>
            <pc:docMk/>
            <pc:sldMk cId="1888420861" sldId="3019"/>
            <ac:cxnSpMk id="100" creationId="{D97B3186-8A53-4C28-914D-51BF6147DA24}"/>
          </ac:cxnSpMkLst>
        </pc:cxnChg>
        <pc:cxnChg chg="mod">
          <ac:chgData name="Lucas Jellema" userId="7e183fbb-84e0-44b3-9b03-0792bc8d162b" providerId="ADAL" clId="{9112C5B7-E281-4BE1-8CFA-4DC37CF9C701}" dt="2020-09-29T07:12:10.059" v="2430" actId="14100"/>
          <ac:cxnSpMkLst>
            <pc:docMk/>
            <pc:sldMk cId="1888420861" sldId="3019"/>
            <ac:cxnSpMk id="3092" creationId="{854CC827-4CC4-4D9C-A914-CDB895947DC5}"/>
          </ac:cxnSpMkLst>
        </pc:cxnChg>
        <pc:cxnChg chg="mod">
          <ac:chgData name="Lucas Jellema" userId="7e183fbb-84e0-44b3-9b03-0792bc8d162b" providerId="ADAL" clId="{9112C5B7-E281-4BE1-8CFA-4DC37CF9C701}" dt="2020-09-29T07:11:55.908" v="2420" actId="14100"/>
          <ac:cxnSpMkLst>
            <pc:docMk/>
            <pc:sldMk cId="1888420861" sldId="3019"/>
            <ac:cxnSpMk id="3096" creationId="{1C23A041-8256-4701-8D30-1A5E9AD13F15}"/>
          </ac:cxnSpMkLst>
        </pc:cxnChg>
      </pc:sldChg>
      <pc:sldChg chg="del">
        <pc:chgData name="Lucas Jellema" userId="7e183fbb-84e0-44b3-9b03-0792bc8d162b" providerId="ADAL" clId="{9112C5B7-E281-4BE1-8CFA-4DC37CF9C701}" dt="2020-09-29T07:16:59.958" v="2472" actId="2696"/>
        <pc:sldMkLst>
          <pc:docMk/>
          <pc:sldMk cId="162011336" sldId="3020"/>
        </pc:sldMkLst>
      </pc:sldChg>
      <pc:sldChg chg="addSp modSp mod modClrScheme chgLayout">
        <pc:chgData name="Lucas Jellema" userId="7e183fbb-84e0-44b3-9b03-0792bc8d162b" providerId="ADAL" clId="{9112C5B7-E281-4BE1-8CFA-4DC37CF9C701}" dt="2020-10-04T04:08:00.194" v="7725" actId="6549"/>
        <pc:sldMkLst>
          <pc:docMk/>
          <pc:sldMk cId="828429114" sldId="3021"/>
        </pc:sldMkLst>
        <pc:spChg chg="mod">
          <ac:chgData name="Lucas Jellema" userId="7e183fbb-84e0-44b3-9b03-0792bc8d162b" providerId="ADAL" clId="{9112C5B7-E281-4BE1-8CFA-4DC37CF9C701}" dt="2020-09-29T16:26:45.688" v="4829" actId="26606"/>
          <ac:spMkLst>
            <pc:docMk/>
            <pc:sldMk cId="828429114" sldId="3021"/>
            <ac:spMk id="2" creationId="{B10C2A41-16F6-4057-AED5-EA7118B3372E}"/>
          </ac:spMkLst>
        </pc:spChg>
        <pc:spChg chg="mod">
          <ac:chgData name="Lucas Jellema" userId="7e183fbb-84e0-44b3-9b03-0792bc8d162b" providerId="ADAL" clId="{9112C5B7-E281-4BE1-8CFA-4DC37CF9C701}" dt="2020-10-04T04:08:00.194" v="7725" actId="6549"/>
          <ac:spMkLst>
            <pc:docMk/>
            <pc:sldMk cId="828429114" sldId="3021"/>
            <ac:spMk id="3" creationId="{21306742-F5BE-4B94-97CD-25463F912260}"/>
          </ac:spMkLst>
        </pc:spChg>
        <pc:spChg chg="mod">
          <ac:chgData name="Lucas Jellema" userId="7e183fbb-84e0-44b3-9b03-0792bc8d162b" providerId="ADAL" clId="{9112C5B7-E281-4BE1-8CFA-4DC37CF9C701}" dt="2020-09-29T16:26:45.688" v="4829" actId="26606"/>
          <ac:spMkLst>
            <pc:docMk/>
            <pc:sldMk cId="828429114" sldId="3021"/>
            <ac:spMk id="4" creationId="{63885322-175F-4398-B66E-084F98AE406D}"/>
          </ac:spMkLst>
        </pc:spChg>
        <pc:picChg chg="add mod">
          <ac:chgData name="Lucas Jellema" userId="7e183fbb-84e0-44b3-9b03-0792bc8d162b" providerId="ADAL" clId="{9112C5B7-E281-4BE1-8CFA-4DC37CF9C701}" dt="2020-09-29T16:26:45.688" v="4829" actId="26606"/>
          <ac:picMkLst>
            <pc:docMk/>
            <pc:sldMk cId="828429114" sldId="3021"/>
            <ac:picMk id="26626" creationId="{D352CEDB-454B-4BD4-90EB-3555E7A88259}"/>
          </ac:picMkLst>
        </pc:picChg>
      </pc:sldChg>
      <pc:sldChg chg="modSp">
        <pc:chgData name="Lucas Jellema" userId="7e183fbb-84e0-44b3-9b03-0792bc8d162b" providerId="ADAL" clId="{9112C5B7-E281-4BE1-8CFA-4DC37CF9C701}" dt="2020-10-03T08:46:26.253" v="6268" actId="114"/>
        <pc:sldMkLst>
          <pc:docMk/>
          <pc:sldMk cId="2280581643" sldId="3022"/>
        </pc:sldMkLst>
        <pc:spChg chg="mod">
          <ac:chgData name="Lucas Jellema" userId="7e183fbb-84e0-44b3-9b03-0792bc8d162b" providerId="ADAL" clId="{9112C5B7-E281-4BE1-8CFA-4DC37CF9C701}" dt="2020-10-03T08:46:26.253" v="6268" actId="114"/>
          <ac:spMkLst>
            <pc:docMk/>
            <pc:sldMk cId="2280581643" sldId="3022"/>
            <ac:spMk id="3" creationId="{E7DBE813-6390-4DDF-9A19-B08654928494}"/>
          </ac:spMkLst>
        </pc:spChg>
      </pc:sldChg>
      <pc:sldChg chg="modSp">
        <pc:chgData name="Lucas Jellema" userId="7e183fbb-84e0-44b3-9b03-0792bc8d162b" providerId="ADAL" clId="{9112C5B7-E281-4BE1-8CFA-4DC37CF9C701}" dt="2020-10-03T08:56:43.227" v="6284" actId="20577"/>
        <pc:sldMkLst>
          <pc:docMk/>
          <pc:sldMk cId="1490201110" sldId="3023"/>
        </pc:sldMkLst>
        <pc:spChg chg="mod">
          <ac:chgData name="Lucas Jellema" userId="7e183fbb-84e0-44b3-9b03-0792bc8d162b" providerId="ADAL" clId="{9112C5B7-E281-4BE1-8CFA-4DC37CF9C701}" dt="2020-10-03T08:56:43.227" v="6284" actId="20577"/>
          <ac:spMkLst>
            <pc:docMk/>
            <pc:sldMk cId="1490201110" sldId="3023"/>
            <ac:spMk id="3" creationId="{7EAA5B2E-21EC-445B-A9BC-6674415AB909}"/>
          </ac:spMkLst>
        </pc:spChg>
      </pc:sldChg>
      <pc:sldChg chg="del ord">
        <pc:chgData name="Lucas Jellema" userId="7e183fbb-84e0-44b3-9b03-0792bc8d162b" providerId="ADAL" clId="{9112C5B7-E281-4BE1-8CFA-4DC37CF9C701}" dt="2020-09-29T14:17:11.980" v="4176" actId="2696"/>
        <pc:sldMkLst>
          <pc:docMk/>
          <pc:sldMk cId="4087651820" sldId="3024"/>
        </pc:sldMkLst>
      </pc:sldChg>
      <pc:sldChg chg="addSp delSp modSp del modAnim">
        <pc:chgData name="Lucas Jellema" userId="7e183fbb-84e0-44b3-9b03-0792bc8d162b" providerId="ADAL" clId="{9112C5B7-E281-4BE1-8CFA-4DC37CF9C701}" dt="2020-10-03T09:49:41.265" v="6411" actId="2696"/>
        <pc:sldMkLst>
          <pc:docMk/>
          <pc:sldMk cId="1402474609" sldId="3025"/>
        </pc:sldMkLst>
        <pc:spChg chg="mod">
          <ac:chgData name="Lucas Jellema" userId="7e183fbb-84e0-44b3-9b03-0792bc8d162b" providerId="ADAL" clId="{9112C5B7-E281-4BE1-8CFA-4DC37CF9C701}" dt="2020-09-29T14:20:57.882" v="4189" actId="1076"/>
          <ac:spMkLst>
            <pc:docMk/>
            <pc:sldMk cId="1402474609" sldId="3025"/>
            <ac:spMk id="2" creationId="{56EF0464-300B-4971-BA18-911DECE4B8AD}"/>
          </ac:spMkLst>
        </pc:spChg>
        <pc:spChg chg="del mod">
          <ac:chgData name="Lucas Jellema" userId="7e183fbb-84e0-44b3-9b03-0792bc8d162b" providerId="ADAL" clId="{9112C5B7-E281-4BE1-8CFA-4DC37CF9C701}" dt="2020-09-29T14:06:14.732" v="4060" actId="478"/>
          <ac:spMkLst>
            <pc:docMk/>
            <pc:sldMk cId="1402474609" sldId="3025"/>
            <ac:spMk id="3" creationId="{3496FF3D-265C-4BD3-A9F2-342C6A31DEED}"/>
          </ac:spMkLst>
        </pc:spChg>
        <pc:spChg chg="add del">
          <ac:chgData name="Lucas Jellema" userId="7e183fbb-84e0-44b3-9b03-0792bc8d162b" providerId="ADAL" clId="{9112C5B7-E281-4BE1-8CFA-4DC37CF9C701}" dt="2020-09-29T14:04:11.142" v="4053" actId="478"/>
          <ac:spMkLst>
            <pc:docMk/>
            <pc:sldMk cId="1402474609" sldId="3025"/>
            <ac:spMk id="5" creationId="{626A6286-7D99-4057-9449-876D41D8ED3B}"/>
          </ac:spMkLst>
        </pc:spChg>
        <pc:spChg chg="add mod topLvl">
          <ac:chgData name="Lucas Jellema" userId="7e183fbb-84e0-44b3-9b03-0792bc8d162b" providerId="ADAL" clId="{9112C5B7-E281-4BE1-8CFA-4DC37CF9C701}" dt="2020-09-29T14:07:27.717" v="4073" actId="1076"/>
          <ac:spMkLst>
            <pc:docMk/>
            <pc:sldMk cId="1402474609" sldId="3025"/>
            <ac:spMk id="7" creationId="{4B6EC0A1-736A-46C3-A325-BFE64B981FA6}"/>
          </ac:spMkLst>
        </pc:spChg>
        <pc:spChg chg="add mod topLvl">
          <ac:chgData name="Lucas Jellema" userId="7e183fbb-84e0-44b3-9b03-0792bc8d162b" providerId="ADAL" clId="{9112C5B7-E281-4BE1-8CFA-4DC37CF9C701}" dt="2020-09-29T14:07:14.942" v="4072" actId="1076"/>
          <ac:spMkLst>
            <pc:docMk/>
            <pc:sldMk cId="1402474609" sldId="3025"/>
            <ac:spMk id="8" creationId="{5D5F9C49-48AA-4CC6-8BB5-8F6287C91389}"/>
          </ac:spMkLst>
        </pc:spChg>
        <pc:spChg chg="add del mod">
          <ac:chgData name="Lucas Jellema" userId="7e183fbb-84e0-44b3-9b03-0792bc8d162b" providerId="ADAL" clId="{9112C5B7-E281-4BE1-8CFA-4DC37CF9C701}" dt="2020-09-29T14:04:18.372" v="4055" actId="478"/>
          <ac:spMkLst>
            <pc:docMk/>
            <pc:sldMk cId="1402474609" sldId="3025"/>
            <ac:spMk id="9" creationId="{F218933A-6460-44B4-BDC5-633CF59DA180}"/>
          </ac:spMkLst>
        </pc:spChg>
        <pc:spChg chg="add mod topLvl">
          <ac:chgData name="Lucas Jellema" userId="7e183fbb-84e0-44b3-9b03-0792bc8d162b" providerId="ADAL" clId="{9112C5B7-E281-4BE1-8CFA-4DC37CF9C701}" dt="2020-09-29T14:06:47.904" v="4065" actId="165"/>
          <ac:spMkLst>
            <pc:docMk/>
            <pc:sldMk cId="1402474609" sldId="3025"/>
            <ac:spMk id="13" creationId="{EFE08BAB-E2DA-49BF-B9D4-6B577B8CF922}"/>
          </ac:spMkLst>
        </pc:spChg>
        <pc:spChg chg="add mod topLvl">
          <ac:chgData name="Lucas Jellema" userId="7e183fbb-84e0-44b3-9b03-0792bc8d162b" providerId="ADAL" clId="{9112C5B7-E281-4BE1-8CFA-4DC37CF9C701}" dt="2020-09-29T14:12:08.459" v="4107" actId="14100"/>
          <ac:spMkLst>
            <pc:docMk/>
            <pc:sldMk cId="1402474609" sldId="3025"/>
            <ac:spMk id="14" creationId="{72B20226-E3E8-4D7D-8EBE-7DC72133219D}"/>
          </ac:spMkLst>
        </pc:spChg>
        <pc:spChg chg="mod">
          <ac:chgData name="Lucas Jellema" userId="7e183fbb-84e0-44b3-9b03-0792bc8d162b" providerId="ADAL" clId="{9112C5B7-E281-4BE1-8CFA-4DC37CF9C701}" dt="2020-09-29T14:14:49.077" v="4145" actId="14100"/>
          <ac:spMkLst>
            <pc:docMk/>
            <pc:sldMk cId="1402474609" sldId="3025"/>
            <ac:spMk id="19" creationId="{69B48FBE-B3F7-46F2-9C4E-227D8A6A8584}"/>
          </ac:spMkLst>
        </pc:spChg>
        <pc:spChg chg="mod">
          <ac:chgData name="Lucas Jellema" userId="7e183fbb-84e0-44b3-9b03-0792bc8d162b" providerId="ADAL" clId="{9112C5B7-E281-4BE1-8CFA-4DC37CF9C701}" dt="2020-09-29T14:14:11.763" v="4134" actId="14100"/>
          <ac:spMkLst>
            <pc:docMk/>
            <pc:sldMk cId="1402474609" sldId="3025"/>
            <ac:spMk id="23" creationId="{4A60FF63-72AC-4788-8B50-40A2C146EF47}"/>
          </ac:spMkLst>
        </pc:spChg>
        <pc:spChg chg="mod">
          <ac:chgData name="Lucas Jellema" userId="7e183fbb-84e0-44b3-9b03-0792bc8d162b" providerId="ADAL" clId="{9112C5B7-E281-4BE1-8CFA-4DC37CF9C701}" dt="2020-09-29T14:14:27.038" v="4138" actId="1076"/>
          <ac:spMkLst>
            <pc:docMk/>
            <pc:sldMk cId="1402474609" sldId="3025"/>
            <ac:spMk id="24" creationId="{E1114BA6-70C6-4BDE-A810-BA30F9B19EC8}"/>
          </ac:spMkLst>
        </pc:spChg>
        <pc:spChg chg="add del mod">
          <ac:chgData name="Lucas Jellema" userId="7e183fbb-84e0-44b3-9b03-0792bc8d162b" providerId="ADAL" clId="{9112C5B7-E281-4BE1-8CFA-4DC37CF9C701}" dt="2020-09-29T14:06:20.040" v="4061" actId="478"/>
          <ac:spMkLst>
            <pc:docMk/>
            <pc:sldMk cId="1402474609" sldId="3025"/>
            <ac:spMk id="26" creationId="{1AA81C88-F6DF-41AF-933E-E797C838D7D2}"/>
          </ac:spMkLst>
        </pc:spChg>
        <pc:spChg chg="add mod">
          <ac:chgData name="Lucas Jellema" userId="7e183fbb-84e0-44b3-9b03-0792bc8d162b" providerId="ADAL" clId="{9112C5B7-E281-4BE1-8CFA-4DC37CF9C701}" dt="2020-09-29T14:13:13.823" v="4123" actId="1076"/>
          <ac:spMkLst>
            <pc:docMk/>
            <pc:sldMk cId="1402474609" sldId="3025"/>
            <ac:spMk id="28" creationId="{BFC85DA3-74C3-4A85-A5DD-AF727B57390D}"/>
          </ac:spMkLst>
        </pc:spChg>
        <pc:spChg chg="add mod">
          <ac:chgData name="Lucas Jellema" userId="7e183fbb-84e0-44b3-9b03-0792bc8d162b" providerId="ADAL" clId="{9112C5B7-E281-4BE1-8CFA-4DC37CF9C701}" dt="2020-09-29T14:08:50.957" v="4083" actId="1076"/>
          <ac:spMkLst>
            <pc:docMk/>
            <pc:sldMk cId="1402474609" sldId="3025"/>
            <ac:spMk id="29" creationId="{3282C974-5E97-4C5C-B9A5-964B043B3828}"/>
          </ac:spMkLst>
        </pc:spChg>
        <pc:spChg chg="add mod">
          <ac:chgData name="Lucas Jellema" userId="7e183fbb-84e0-44b3-9b03-0792bc8d162b" providerId="ADAL" clId="{9112C5B7-E281-4BE1-8CFA-4DC37CF9C701}" dt="2020-09-29T14:13:07.802" v="4122" actId="14100"/>
          <ac:spMkLst>
            <pc:docMk/>
            <pc:sldMk cId="1402474609" sldId="3025"/>
            <ac:spMk id="32" creationId="{2DC1EE86-7A22-4E0A-9FF4-F76F55E292E6}"/>
          </ac:spMkLst>
        </pc:spChg>
        <pc:spChg chg="add mod">
          <ac:chgData name="Lucas Jellema" userId="7e183fbb-84e0-44b3-9b03-0792bc8d162b" providerId="ADAL" clId="{9112C5B7-E281-4BE1-8CFA-4DC37CF9C701}" dt="2020-09-29T14:13:35.866" v="4128" actId="1076"/>
          <ac:spMkLst>
            <pc:docMk/>
            <pc:sldMk cId="1402474609" sldId="3025"/>
            <ac:spMk id="34" creationId="{F5B991E2-7650-4198-B532-E028405E77B1}"/>
          </ac:spMkLst>
        </pc:spChg>
        <pc:spChg chg="add mod">
          <ac:chgData name="Lucas Jellema" userId="7e183fbb-84e0-44b3-9b03-0792bc8d162b" providerId="ADAL" clId="{9112C5B7-E281-4BE1-8CFA-4DC37CF9C701}" dt="2020-09-29T14:13:29.273" v="4127" actId="14100"/>
          <ac:spMkLst>
            <pc:docMk/>
            <pc:sldMk cId="1402474609" sldId="3025"/>
            <ac:spMk id="36" creationId="{898DD17C-3A91-4A16-A2D1-E1EC5D82EC8D}"/>
          </ac:spMkLst>
        </pc:spChg>
        <pc:spChg chg="add mod">
          <ac:chgData name="Lucas Jellema" userId="7e183fbb-84e0-44b3-9b03-0792bc8d162b" providerId="ADAL" clId="{9112C5B7-E281-4BE1-8CFA-4DC37CF9C701}" dt="2020-09-29T14:14:59.476" v="4147" actId="1076"/>
          <ac:spMkLst>
            <pc:docMk/>
            <pc:sldMk cId="1402474609" sldId="3025"/>
            <ac:spMk id="38" creationId="{11B55087-7D73-4CC6-A4EC-B7644AB3F9FD}"/>
          </ac:spMkLst>
        </pc:spChg>
        <pc:grpChg chg="add mod ord topLvl">
          <ac:chgData name="Lucas Jellema" userId="7e183fbb-84e0-44b3-9b03-0792bc8d162b" providerId="ADAL" clId="{9112C5B7-E281-4BE1-8CFA-4DC37CF9C701}" dt="2020-09-29T14:14:54.498" v="4146"/>
          <ac:grpSpMkLst>
            <pc:docMk/>
            <pc:sldMk cId="1402474609" sldId="3025"/>
            <ac:grpSpMk id="15" creationId="{6F62EBD2-9422-4F49-AB0D-E094B0377278}"/>
          </ac:grpSpMkLst>
        </pc:grpChg>
        <pc:grpChg chg="mod">
          <ac:chgData name="Lucas Jellema" userId="7e183fbb-84e0-44b3-9b03-0792bc8d162b" providerId="ADAL" clId="{9112C5B7-E281-4BE1-8CFA-4DC37CF9C701}" dt="2020-09-29T14:14:54.498" v="4146"/>
          <ac:grpSpMkLst>
            <pc:docMk/>
            <pc:sldMk cId="1402474609" sldId="3025"/>
            <ac:grpSpMk id="16" creationId="{8BD35D0A-1F9E-445E-89D7-AF22706CAA30}"/>
          </ac:grpSpMkLst>
        </pc:grpChg>
        <pc:grpChg chg="add mod ord topLvl">
          <ac:chgData name="Lucas Jellema" userId="7e183fbb-84e0-44b3-9b03-0792bc8d162b" providerId="ADAL" clId="{9112C5B7-E281-4BE1-8CFA-4DC37CF9C701}" dt="2020-09-29T14:13:53.200" v="4130" actId="166"/>
          <ac:grpSpMkLst>
            <pc:docMk/>
            <pc:sldMk cId="1402474609" sldId="3025"/>
            <ac:grpSpMk id="20" creationId="{DF074837-010F-47AA-97E0-6552FE931B36}"/>
          </ac:grpSpMkLst>
        </pc:grpChg>
        <pc:grpChg chg="add del mod">
          <ac:chgData name="Lucas Jellema" userId="7e183fbb-84e0-44b3-9b03-0792bc8d162b" providerId="ADAL" clId="{9112C5B7-E281-4BE1-8CFA-4DC37CF9C701}" dt="2020-09-29T14:06:47.904" v="4065" actId="165"/>
          <ac:grpSpMkLst>
            <pc:docMk/>
            <pc:sldMk cId="1402474609" sldId="3025"/>
            <ac:grpSpMk id="27" creationId="{55EEB9BF-0CA2-41D6-AD97-357071739261}"/>
          </ac:grpSpMkLst>
        </pc:grpChg>
        <pc:picChg chg="add del">
          <ac:chgData name="Lucas Jellema" userId="7e183fbb-84e0-44b3-9b03-0792bc8d162b" providerId="ADAL" clId="{9112C5B7-E281-4BE1-8CFA-4DC37CF9C701}" dt="2020-09-29T14:04:11.142" v="4053" actId="478"/>
          <ac:picMkLst>
            <pc:docMk/>
            <pc:sldMk cId="1402474609" sldId="3025"/>
            <ac:picMk id="6" creationId="{9AEAC7EA-1493-4A11-98D1-B8A08516D477}"/>
          </ac:picMkLst>
        </pc:picChg>
        <pc:picChg chg="add mod ord topLvl">
          <ac:chgData name="Lucas Jellema" userId="7e183fbb-84e0-44b3-9b03-0792bc8d162b" providerId="ADAL" clId="{9112C5B7-E281-4BE1-8CFA-4DC37CF9C701}" dt="2020-09-29T14:14:02.559" v="4133" actId="1076"/>
          <ac:picMkLst>
            <pc:docMk/>
            <pc:sldMk cId="1402474609" sldId="3025"/>
            <ac:picMk id="10" creationId="{75BFE493-15C3-4ECB-BE7F-5B42A1343EEA}"/>
          </ac:picMkLst>
        </pc:picChg>
        <pc:picChg chg="add mod topLvl">
          <ac:chgData name="Lucas Jellema" userId="7e183fbb-84e0-44b3-9b03-0792bc8d162b" providerId="ADAL" clId="{9112C5B7-E281-4BE1-8CFA-4DC37CF9C701}" dt="2020-09-29T14:07:14.942" v="4072" actId="1076"/>
          <ac:picMkLst>
            <pc:docMk/>
            <pc:sldMk cId="1402474609" sldId="3025"/>
            <ac:picMk id="11" creationId="{21366575-E5B5-4A58-8DEB-949B384E2A60}"/>
          </ac:picMkLst>
        </pc:picChg>
        <pc:picChg chg="add mod topLvl">
          <ac:chgData name="Lucas Jellema" userId="7e183fbb-84e0-44b3-9b03-0792bc8d162b" providerId="ADAL" clId="{9112C5B7-E281-4BE1-8CFA-4DC37CF9C701}" dt="2020-09-29T14:07:27.717" v="4073" actId="1076"/>
          <ac:picMkLst>
            <pc:docMk/>
            <pc:sldMk cId="1402474609" sldId="3025"/>
            <ac:picMk id="12" creationId="{72354AA3-16D5-4E14-AF7D-4A6B07BA2122}"/>
          </ac:picMkLst>
        </pc:picChg>
        <pc:picChg chg="mod">
          <ac:chgData name="Lucas Jellema" userId="7e183fbb-84e0-44b3-9b03-0792bc8d162b" providerId="ADAL" clId="{9112C5B7-E281-4BE1-8CFA-4DC37CF9C701}" dt="2020-09-29T14:14:41.956" v="4143" actId="1076"/>
          <ac:picMkLst>
            <pc:docMk/>
            <pc:sldMk cId="1402474609" sldId="3025"/>
            <ac:picMk id="17" creationId="{9E4D7E7C-CB65-402D-B3E6-AE48A5024847}"/>
          </ac:picMkLst>
        </pc:picChg>
        <pc:picChg chg="mod">
          <ac:chgData name="Lucas Jellema" userId="7e183fbb-84e0-44b3-9b03-0792bc8d162b" providerId="ADAL" clId="{9112C5B7-E281-4BE1-8CFA-4DC37CF9C701}" dt="2020-09-29T14:14:34.312" v="4141" actId="1076"/>
          <ac:picMkLst>
            <pc:docMk/>
            <pc:sldMk cId="1402474609" sldId="3025"/>
            <ac:picMk id="22" creationId="{9E5957D1-8CE2-41B0-9020-E9AA27741EA4}"/>
          </ac:picMkLst>
        </pc:picChg>
        <pc:picChg chg="add mod">
          <ac:chgData name="Lucas Jellema" userId="7e183fbb-84e0-44b3-9b03-0792bc8d162b" providerId="ADAL" clId="{9112C5B7-E281-4BE1-8CFA-4DC37CF9C701}" dt="2020-09-29T14:13:13.823" v="4123" actId="1076"/>
          <ac:picMkLst>
            <pc:docMk/>
            <pc:sldMk cId="1402474609" sldId="3025"/>
            <ac:picMk id="30" creationId="{A64E1F93-5789-4BBD-8932-9E6F3BE3B596}"/>
          </ac:picMkLst>
        </pc:picChg>
        <pc:picChg chg="add mod">
          <ac:chgData name="Lucas Jellema" userId="7e183fbb-84e0-44b3-9b03-0792bc8d162b" providerId="ADAL" clId="{9112C5B7-E281-4BE1-8CFA-4DC37CF9C701}" dt="2020-09-29T14:08:50.957" v="4083" actId="1076"/>
          <ac:picMkLst>
            <pc:docMk/>
            <pc:sldMk cId="1402474609" sldId="3025"/>
            <ac:picMk id="31" creationId="{E2ED7760-4FC1-4071-A06C-DD362809CBFD}"/>
          </ac:picMkLst>
        </pc:picChg>
        <pc:picChg chg="add mod">
          <ac:chgData name="Lucas Jellema" userId="7e183fbb-84e0-44b3-9b03-0792bc8d162b" providerId="ADAL" clId="{9112C5B7-E281-4BE1-8CFA-4DC37CF9C701}" dt="2020-09-29T14:13:13.823" v="4123" actId="1076"/>
          <ac:picMkLst>
            <pc:docMk/>
            <pc:sldMk cId="1402474609" sldId="3025"/>
            <ac:picMk id="33" creationId="{51E000F9-E16B-483E-9A23-2FAE4E998091}"/>
          </ac:picMkLst>
        </pc:picChg>
        <pc:picChg chg="add mod">
          <ac:chgData name="Lucas Jellema" userId="7e183fbb-84e0-44b3-9b03-0792bc8d162b" providerId="ADAL" clId="{9112C5B7-E281-4BE1-8CFA-4DC37CF9C701}" dt="2020-09-29T14:13:21.848" v="4125" actId="1076"/>
          <ac:picMkLst>
            <pc:docMk/>
            <pc:sldMk cId="1402474609" sldId="3025"/>
            <ac:picMk id="35" creationId="{488982B6-BFEB-4059-B9C5-3514F0AF9C64}"/>
          </ac:picMkLst>
        </pc:picChg>
        <pc:picChg chg="add del mod">
          <ac:chgData name="Lucas Jellema" userId="7e183fbb-84e0-44b3-9b03-0792bc8d162b" providerId="ADAL" clId="{9112C5B7-E281-4BE1-8CFA-4DC37CF9C701}" dt="2020-09-29T14:13:24.436" v="4126" actId="478"/>
          <ac:picMkLst>
            <pc:docMk/>
            <pc:sldMk cId="1402474609" sldId="3025"/>
            <ac:picMk id="37" creationId="{8E6E5829-9B87-4775-854E-A43ADAEB82F2}"/>
          </ac:picMkLst>
        </pc:picChg>
      </pc:sldChg>
      <pc:sldChg chg="add">
        <pc:chgData name="Lucas Jellema" userId="7e183fbb-84e0-44b3-9b03-0792bc8d162b" providerId="ADAL" clId="{9112C5B7-E281-4BE1-8CFA-4DC37CF9C701}" dt="2020-10-03T09:49:49.124" v="6412"/>
        <pc:sldMkLst>
          <pc:docMk/>
          <pc:sldMk cId="3763355024" sldId="3025"/>
        </pc:sldMkLst>
      </pc:sldChg>
      <pc:sldChg chg="addSp delSp modSp add del ord modAnim">
        <pc:chgData name="Lucas Jellema" userId="7e183fbb-84e0-44b3-9b03-0792bc8d162b" providerId="ADAL" clId="{9112C5B7-E281-4BE1-8CFA-4DC37CF9C701}" dt="2020-09-28T10:01:58.340" v="1321"/>
        <pc:sldMkLst>
          <pc:docMk/>
          <pc:sldMk cId="1022353055" sldId="3026"/>
        </pc:sldMkLst>
        <pc:spChg chg="mod">
          <ac:chgData name="Lucas Jellema" userId="7e183fbb-84e0-44b3-9b03-0792bc8d162b" providerId="ADAL" clId="{9112C5B7-E281-4BE1-8CFA-4DC37CF9C701}" dt="2020-09-28T09:46:45.947" v="879" actId="20577"/>
          <ac:spMkLst>
            <pc:docMk/>
            <pc:sldMk cId="1022353055" sldId="3026"/>
            <ac:spMk id="2" creationId="{255D2593-E0DB-4A57-A54B-2534B7163BF7}"/>
          </ac:spMkLst>
        </pc:spChg>
        <pc:spChg chg="mod">
          <ac:chgData name="Lucas Jellema" userId="7e183fbb-84e0-44b3-9b03-0792bc8d162b" providerId="ADAL" clId="{9112C5B7-E281-4BE1-8CFA-4DC37CF9C701}" dt="2020-09-28T10:01:11.896" v="1317" actId="20577"/>
          <ac:spMkLst>
            <pc:docMk/>
            <pc:sldMk cId="1022353055" sldId="3026"/>
            <ac:spMk id="3" creationId="{81720809-6D1D-4EC5-895E-67374E573764}"/>
          </ac:spMkLst>
        </pc:spChg>
        <pc:spChg chg="add del mod">
          <ac:chgData name="Lucas Jellema" userId="7e183fbb-84e0-44b3-9b03-0792bc8d162b" providerId="ADAL" clId="{9112C5B7-E281-4BE1-8CFA-4DC37CF9C701}" dt="2020-09-28T09:15:38.290" v="667" actId="478"/>
          <ac:spMkLst>
            <pc:docMk/>
            <pc:sldMk cId="1022353055" sldId="3026"/>
            <ac:spMk id="5" creationId="{891E2EA6-9736-4EE5-BC18-52EFC13068FF}"/>
          </ac:spMkLst>
        </pc:spChg>
        <pc:spChg chg="add del mod">
          <ac:chgData name="Lucas Jellema" userId="7e183fbb-84e0-44b3-9b03-0792bc8d162b" providerId="ADAL" clId="{9112C5B7-E281-4BE1-8CFA-4DC37CF9C701}" dt="2020-09-28T09:15:38.290" v="667" actId="478"/>
          <ac:spMkLst>
            <pc:docMk/>
            <pc:sldMk cId="1022353055" sldId="3026"/>
            <ac:spMk id="6" creationId="{79B040EB-2BA3-43D2-BB84-950A3BA93B4C}"/>
          </ac:spMkLst>
        </pc:spChg>
        <pc:spChg chg="add del">
          <ac:chgData name="Lucas Jellema" userId="7e183fbb-84e0-44b3-9b03-0792bc8d162b" providerId="ADAL" clId="{9112C5B7-E281-4BE1-8CFA-4DC37CF9C701}" dt="2020-09-28T09:15:38.290" v="667" actId="478"/>
          <ac:spMkLst>
            <pc:docMk/>
            <pc:sldMk cId="1022353055" sldId="3026"/>
            <ac:spMk id="9" creationId="{B7A5B70C-51B9-4191-804E-19CFA23B6556}"/>
          </ac:spMkLst>
        </pc:spChg>
        <pc:spChg chg="add del mod">
          <ac:chgData name="Lucas Jellema" userId="7e183fbb-84e0-44b3-9b03-0792bc8d162b" providerId="ADAL" clId="{9112C5B7-E281-4BE1-8CFA-4DC37CF9C701}" dt="2020-09-28T09:15:38.290" v="667" actId="478"/>
          <ac:spMkLst>
            <pc:docMk/>
            <pc:sldMk cId="1022353055" sldId="3026"/>
            <ac:spMk id="11" creationId="{E77043C4-8692-479A-912B-3C93F882FF8C}"/>
          </ac:spMkLst>
        </pc:spChg>
        <pc:spChg chg="add del mod">
          <ac:chgData name="Lucas Jellema" userId="7e183fbb-84e0-44b3-9b03-0792bc8d162b" providerId="ADAL" clId="{9112C5B7-E281-4BE1-8CFA-4DC37CF9C701}" dt="2020-09-28T09:15:38.290" v="667" actId="478"/>
          <ac:spMkLst>
            <pc:docMk/>
            <pc:sldMk cId="1022353055" sldId="3026"/>
            <ac:spMk id="13" creationId="{8E94BAAD-0562-45A8-AAAA-A5FFD4111D5C}"/>
          </ac:spMkLst>
        </pc:spChg>
        <pc:spChg chg="del mod">
          <ac:chgData name="Lucas Jellema" userId="7e183fbb-84e0-44b3-9b03-0792bc8d162b" providerId="ADAL" clId="{9112C5B7-E281-4BE1-8CFA-4DC37CF9C701}" dt="2020-09-28T09:05:13.905" v="504"/>
          <ac:spMkLst>
            <pc:docMk/>
            <pc:sldMk cId="1022353055" sldId="3026"/>
            <ac:spMk id="15" creationId="{24BB1ACF-7BF2-4C01-846C-BC0E7D20E59E}"/>
          </ac:spMkLst>
        </pc:spChg>
        <pc:spChg chg="add del mod">
          <ac:chgData name="Lucas Jellema" userId="7e183fbb-84e0-44b3-9b03-0792bc8d162b" providerId="ADAL" clId="{9112C5B7-E281-4BE1-8CFA-4DC37CF9C701}" dt="2020-09-28T09:15:38.290" v="667" actId="478"/>
          <ac:spMkLst>
            <pc:docMk/>
            <pc:sldMk cId="1022353055" sldId="3026"/>
            <ac:spMk id="16" creationId="{24D42BD8-92F5-4E1E-97D5-82DD5D898BF1}"/>
          </ac:spMkLst>
        </pc:spChg>
        <pc:spChg chg="add del mod">
          <ac:chgData name="Lucas Jellema" userId="7e183fbb-84e0-44b3-9b03-0792bc8d162b" providerId="ADAL" clId="{9112C5B7-E281-4BE1-8CFA-4DC37CF9C701}" dt="2020-09-28T09:05:13.905" v="504"/>
          <ac:spMkLst>
            <pc:docMk/>
            <pc:sldMk cId="1022353055" sldId="3026"/>
            <ac:spMk id="18" creationId="{A3DBA1AB-BA60-4A4C-B104-6C89E3226EE7}"/>
          </ac:spMkLst>
        </pc:spChg>
        <pc:spChg chg="add del mod">
          <ac:chgData name="Lucas Jellema" userId="7e183fbb-84e0-44b3-9b03-0792bc8d162b" providerId="ADAL" clId="{9112C5B7-E281-4BE1-8CFA-4DC37CF9C701}" dt="2020-09-28T09:05:13.905" v="504"/>
          <ac:spMkLst>
            <pc:docMk/>
            <pc:sldMk cId="1022353055" sldId="3026"/>
            <ac:spMk id="19" creationId="{9FCECD67-308C-4703-8F6A-EC35E2D36A2A}"/>
          </ac:spMkLst>
        </pc:spChg>
        <pc:spChg chg="del mod">
          <ac:chgData name="Lucas Jellema" userId="7e183fbb-84e0-44b3-9b03-0792bc8d162b" providerId="ADAL" clId="{9112C5B7-E281-4BE1-8CFA-4DC37CF9C701}" dt="2020-09-28T09:15:38.290" v="667" actId="478"/>
          <ac:spMkLst>
            <pc:docMk/>
            <pc:sldMk cId="1022353055" sldId="3026"/>
            <ac:spMk id="20" creationId="{59603A06-9F5D-4B80-812F-B14D846F0823}"/>
          </ac:spMkLst>
        </pc:spChg>
        <pc:spChg chg="add mod">
          <ac:chgData name="Lucas Jellema" userId="7e183fbb-84e0-44b3-9b03-0792bc8d162b" providerId="ADAL" clId="{9112C5B7-E281-4BE1-8CFA-4DC37CF9C701}" dt="2020-09-28T10:00:25.050" v="1297" actId="14100"/>
          <ac:spMkLst>
            <pc:docMk/>
            <pc:sldMk cId="1022353055" sldId="3026"/>
            <ac:spMk id="21" creationId="{BDB15C3B-4733-4347-9FB9-B214E9C14A94}"/>
          </ac:spMkLst>
        </pc:spChg>
        <pc:spChg chg="add mod">
          <ac:chgData name="Lucas Jellema" userId="7e183fbb-84e0-44b3-9b03-0792bc8d162b" providerId="ADAL" clId="{9112C5B7-E281-4BE1-8CFA-4DC37CF9C701}" dt="2020-09-28T10:00:21.747" v="1296" actId="1076"/>
          <ac:spMkLst>
            <pc:docMk/>
            <pc:sldMk cId="1022353055" sldId="3026"/>
            <ac:spMk id="23" creationId="{229A3FE9-4B78-407D-868E-12EFBB4F35C7}"/>
          </ac:spMkLst>
        </pc:spChg>
        <pc:spChg chg="add mod">
          <ac:chgData name="Lucas Jellema" userId="7e183fbb-84e0-44b3-9b03-0792bc8d162b" providerId="ADAL" clId="{9112C5B7-E281-4BE1-8CFA-4DC37CF9C701}" dt="2020-09-28T10:00:30.921" v="1299" actId="1076"/>
          <ac:spMkLst>
            <pc:docMk/>
            <pc:sldMk cId="1022353055" sldId="3026"/>
            <ac:spMk id="25" creationId="{3C5BABE3-176F-4FFA-BA82-52E6E3F24853}"/>
          </ac:spMkLst>
        </pc:spChg>
        <pc:spChg chg="add mod ord">
          <ac:chgData name="Lucas Jellema" userId="7e183fbb-84e0-44b3-9b03-0792bc8d162b" providerId="ADAL" clId="{9112C5B7-E281-4BE1-8CFA-4DC37CF9C701}" dt="2020-09-28T09:56:48.401" v="1228" actId="1076"/>
          <ac:spMkLst>
            <pc:docMk/>
            <pc:sldMk cId="1022353055" sldId="3026"/>
            <ac:spMk id="26" creationId="{FE1A7D3E-2CCD-4B58-8DD7-BC231077B274}"/>
          </ac:spMkLst>
        </pc:spChg>
        <pc:spChg chg="add del mod">
          <ac:chgData name="Lucas Jellema" userId="7e183fbb-84e0-44b3-9b03-0792bc8d162b" providerId="ADAL" clId="{9112C5B7-E281-4BE1-8CFA-4DC37CF9C701}" dt="2020-09-28T10:01:33.522" v="1319" actId="478"/>
          <ac:spMkLst>
            <pc:docMk/>
            <pc:sldMk cId="1022353055" sldId="3026"/>
            <ac:spMk id="27" creationId="{9D248203-5E2C-4F1F-B37B-049559933844}"/>
          </ac:spMkLst>
        </pc:spChg>
        <pc:spChg chg="add del mod">
          <ac:chgData name="Lucas Jellema" userId="7e183fbb-84e0-44b3-9b03-0792bc8d162b" providerId="ADAL" clId="{9112C5B7-E281-4BE1-8CFA-4DC37CF9C701}" dt="2020-09-28T10:01:33.522" v="1319" actId="478"/>
          <ac:spMkLst>
            <pc:docMk/>
            <pc:sldMk cId="1022353055" sldId="3026"/>
            <ac:spMk id="28" creationId="{8E421B5F-E559-4812-9448-0D07B30DEEC8}"/>
          </ac:spMkLst>
        </pc:spChg>
        <pc:spChg chg="add del mod">
          <ac:chgData name="Lucas Jellema" userId="7e183fbb-84e0-44b3-9b03-0792bc8d162b" providerId="ADAL" clId="{9112C5B7-E281-4BE1-8CFA-4DC37CF9C701}" dt="2020-09-28T10:01:33.522" v="1319" actId="478"/>
          <ac:spMkLst>
            <pc:docMk/>
            <pc:sldMk cId="1022353055" sldId="3026"/>
            <ac:spMk id="29" creationId="{EC7BDE65-90A9-415B-B032-0A2C7B693E40}"/>
          </ac:spMkLst>
        </pc:spChg>
        <pc:spChg chg="add del mod">
          <ac:chgData name="Lucas Jellema" userId="7e183fbb-84e0-44b3-9b03-0792bc8d162b" providerId="ADAL" clId="{9112C5B7-E281-4BE1-8CFA-4DC37CF9C701}" dt="2020-09-28T10:01:33.522" v="1319" actId="478"/>
          <ac:spMkLst>
            <pc:docMk/>
            <pc:sldMk cId="1022353055" sldId="3026"/>
            <ac:spMk id="30" creationId="{7379C914-3EC5-4955-B168-672B088FF6C4}"/>
          </ac:spMkLst>
        </pc:spChg>
        <pc:spChg chg="add del mod">
          <ac:chgData name="Lucas Jellema" userId="7e183fbb-84e0-44b3-9b03-0792bc8d162b" providerId="ADAL" clId="{9112C5B7-E281-4BE1-8CFA-4DC37CF9C701}" dt="2020-09-28T10:01:33.522" v="1319" actId="478"/>
          <ac:spMkLst>
            <pc:docMk/>
            <pc:sldMk cId="1022353055" sldId="3026"/>
            <ac:spMk id="31" creationId="{A9D49F49-5572-478C-B688-90AE767A4775}"/>
          </ac:spMkLst>
        </pc:spChg>
        <pc:spChg chg="add del mod">
          <ac:chgData name="Lucas Jellema" userId="7e183fbb-84e0-44b3-9b03-0792bc8d162b" providerId="ADAL" clId="{9112C5B7-E281-4BE1-8CFA-4DC37CF9C701}" dt="2020-09-28T10:01:33.522" v="1319" actId="478"/>
          <ac:spMkLst>
            <pc:docMk/>
            <pc:sldMk cId="1022353055" sldId="3026"/>
            <ac:spMk id="32" creationId="{5F3A6965-B6B0-4F56-B104-B7588BC387D0}"/>
          </ac:spMkLst>
        </pc:spChg>
        <pc:spChg chg="add del mod">
          <ac:chgData name="Lucas Jellema" userId="7e183fbb-84e0-44b3-9b03-0792bc8d162b" providerId="ADAL" clId="{9112C5B7-E281-4BE1-8CFA-4DC37CF9C701}" dt="2020-09-28T10:01:33.522" v="1319" actId="478"/>
          <ac:spMkLst>
            <pc:docMk/>
            <pc:sldMk cId="1022353055" sldId="3026"/>
            <ac:spMk id="33" creationId="{47CD5A28-56BE-4FCD-98C6-1C43BFD4B338}"/>
          </ac:spMkLst>
        </pc:spChg>
        <pc:spChg chg="add del mod">
          <ac:chgData name="Lucas Jellema" userId="7e183fbb-84e0-44b3-9b03-0792bc8d162b" providerId="ADAL" clId="{9112C5B7-E281-4BE1-8CFA-4DC37CF9C701}" dt="2020-09-28T10:01:33.522" v="1319" actId="478"/>
          <ac:spMkLst>
            <pc:docMk/>
            <pc:sldMk cId="1022353055" sldId="3026"/>
            <ac:spMk id="34" creationId="{35FBB7E4-EBF4-4541-A132-0D455B63ECFF}"/>
          </ac:spMkLst>
        </pc:spChg>
        <pc:spChg chg="add del mod">
          <ac:chgData name="Lucas Jellema" userId="7e183fbb-84e0-44b3-9b03-0792bc8d162b" providerId="ADAL" clId="{9112C5B7-E281-4BE1-8CFA-4DC37CF9C701}" dt="2020-09-28T10:01:33.522" v="1319" actId="478"/>
          <ac:spMkLst>
            <pc:docMk/>
            <pc:sldMk cId="1022353055" sldId="3026"/>
            <ac:spMk id="35" creationId="{50D97BF8-3D6E-4D64-B7D1-93E177CCB00C}"/>
          </ac:spMkLst>
        </pc:spChg>
        <pc:spChg chg="add del mod">
          <ac:chgData name="Lucas Jellema" userId="7e183fbb-84e0-44b3-9b03-0792bc8d162b" providerId="ADAL" clId="{9112C5B7-E281-4BE1-8CFA-4DC37CF9C701}" dt="2020-09-28T10:01:33.522" v="1319" actId="478"/>
          <ac:spMkLst>
            <pc:docMk/>
            <pc:sldMk cId="1022353055" sldId="3026"/>
            <ac:spMk id="36" creationId="{DB2818FA-F403-4C75-9789-45C51C96DD65}"/>
          </ac:spMkLst>
        </pc:spChg>
        <pc:spChg chg="add del mod">
          <ac:chgData name="Lucas Jellema" userId="7e183fbb-84e0-44b3-9b03-0792bc8d162b" providerId="ADAL" clId="{9112C5B7-E281-4BE1-8CFA-4DC37CF9C701}" dt="2020-09-28T10:01:33.522" v="1319" actId="478"/>
          <ac:spMkLst>
            <pc:docMk/>
            <pc:sldMk cId="1022353055" sldId="3026"/>
            <ac:spMk id="37" creationId="{AB97DB35-3AB1-4902-8A2B-9021F3893F75}"/>
          </ac:spMkLst>
        </pc:spChg>
        <pc:spChg chg="add del mod">
          <ac:chgData name="Lucas Jellema" userId="7e183fbb-84e0-44b3-9b03-0792bc8d162b" providerId="ADAL" clId="{9112C5B7-E281-4BE1-8CFA-4DC37CF9C701}" dt="2020-09-28T10:01:33.522" v="1319" actId="478"/>
          <ac:spMkLst>
            <pc:docMk/>
            <pc:sldMk cId="1022353055" sldId="3026"/>
            <ac:spMk id="38" creationId="{C6B2A4E5-6A0A-490F-81A0-63C00D797B4D}"/>
          </ac:spMkLst>
        </pc:spChg>
        <pc:picChg chg="add del mod">
          <ac:chgData name="Lucas Jellema" userId="7e183fbb-84e0-44b3-9b03-0792bc8d162b" providerId="ADAL" clId="{9112C5B7-E281-4BE1-8CFA-4DC37CF9C701}" dt="2020-09-28T09:15:38.290" v="667" actId="478"/>
          <ac:picMkLst>
            <pc:docMk/>
            <pc:sldMk cId="1022353055" sldId="3026"/>
            <ac:picMk id="7" creationId="{C57C1172-D344-4706-8278-C2B87BE376DD}"/>
          </ac:picMkLst>
        </pc:picChg>
        <pc:picChg chg="add del mod">
          <ac:chgData name="Lucas Jellema" userId="7e183fbb-84e0-44b3-9b03-0792bc8d162b" providerId="ADAL" clId="{9112C5B7-E281-4BE1-8CFA-4DC37CF9C701}" dt="2020-09-28T09:15:38.290" v="667" actId="478"/>
          <ac:picMkLst>
            <pc:docMk/>
            <pc:sldMk cId="1022353055" sldId="3026"/>
            <ac:picMk id="8" creationId="{5DB3C2EE-2BA6-4BF4-9D6F-474EDAD323EF}"/>
          </ac:picMkLst>
        </pc:picChg>
        <pc:picChg chg="add del">
          <ac:chgData name="Lucas Jellema" userId="7e183fbb-84e0-44b3-9b03-0792bc8d162b" providerId="ADAL" clId="{9112C5B7-E281-4BE1-8CFA-4DC37CF9C701}" dt="2020-09-28T09:15:38.290" v="667" actId="478"/>
          <ac:picMkLst>
            <pc:docMk/>
            <pc:sldMk cId="1022353055" sldId="3026"/>
            <ac:picMk id="10" creationId="{0C399DC3-1939-467B-9A94-3778CA393680}"/>
          </ac:picMkLst>
        </pc:picChg>
        <pc:picChg chg="add del mod">
          <ac:chgData name="Lucas Jellema" userId="7e183fbb-84e0-44b3-9b03-0792bc8d162b" providerId="ADAL" clId="{9112C5B7-E281-4BE1-8CFA-4DC37CF9C701}" dt="2020-09-28T09:15:38.290" v="667" actId="478"/>
          <ac:picMkLst>
            <pc:docMk/>
            <pc:sldMk cId="1022353055" sldId="3026"/>
            <ac:picMk id="12" creationId="{1115CE22-4F49-4917-8049-FB2A89E1E7EF}"/>
          </ac:picMkLst>
        </pc:picChg>
        <pc:picChg chg="add del mod">
          <ac:chgData name="Lucas Jellema" userId="7e183fbb-84e0-44b3-9b03-0792bc8d162b" providerId="ADAL" clId="{9112C5B7-E281-4BE1-8CFA-4DC37CF9C701}" dt="2020-09-28T09:03:34.884" v="468" actId="27803"/>
          <ac:picMkLst>
            <pc:docMk/>
            <pc:sldMk cId="1022353055" sldId="3026"/>
            <ac:picMk id="14" creationId="{24BB1ACF-7BF2-4C01-846C-BC0E7D20E59E}"/>
          </ac:picMkLst>
        </pc:picChg>
        <pc:picChg chg="add del mod">
          <ac:chgData name="Lucas Jellema" userId="7e183fbb-84e0-44b3-9b03-0792bc8d162b" providerId="ADAL" clId="{9112C5B7-E281-4BE1-8CFA-4DC37CF9C701}" dt="2020-09-28T09:15:38.290" v="667" actId="478"/>
          <ac:picMkLst>
            <pc:docMk/>
            <pc:sldMk cId="1022353055" sldId="3026"/>
            <ac:picMk id="17" creationId="{B7FFB227-4FF6-4795-9B2A-22271EAD0829}"/>
          </ac:picMkLst>
        </pc:picChg>
        <pc:picChg chg="add del mod">
          <ac:chgData name="Lucas Jellema" userId="7e183fbb-84e0-44b3-9b03-0792bc8d162b" providerId="ADAL" clId="{9112C5B7-E281-4BE1-8CFA-4DC37CF9C701}" dt="2020-09-28T09:54:03.441" v="1222" actId="478"/>
          <ac:picMkLst>
            <pc:docMk/>
            <pc:sldMk cId="1022353055" sldId="3026"/>
            <ac:picMk id="22" creationId="{D49DB1A7-FFF9-4100-B4CC-A43936FC1918}"/>
          </ac:picMkLst>
        </pc:picChg>
        <pc:picChg chg="add mod">
          <ac:chgData name="Lucas Jellema" userId="7e183fbb-84e0-44b3-9b03-0792bc8d162b" providerId="ADAL" clId="{9112C5B7-E281-4BE1-8CFA-4DC37CF9C701}" dt="2020-09-28T10:00:21.747" v="1296" actId="1076"/>
          <ac:picMkLst>
            <pc:docMk/>
            <pc:sldMk cId="1022353055" sldId="3026"/>
            <ac:picMk id="24" creationId="{CCD69A0E-0753-43E6-BC8B-D44C6EE74583}"/>
          </ac:picMkLst>
        </pc:picChg>
      </pc:sldChg>
      <pc:sldChg chg="addSp delSp modSp modAnim">
        <pc:chgData name="Lucas Jellema" userId="7e183fbb-84e0-44b3-9b03-0792bc8d162b" providerId="ADAL" clId="{9112C5B7-E281-4BE1-8CFA-4DC37CF9C701}" dt="2020-09-29T14:30:06.985" v="4206"/>
        <pc:sldMkLst>
          <pc:docMk/>
          <pc:sldMk cId="1083694522" sldId="3027"/>
        </pc:sldMkLst>
        <pc:spChg chg="mod">
          <ac:chgData name="Lucas Jellema" userId="7e183fbb-84e0-44b3-9b03-0792bc8d162b" providerId="ADAL" clId="{9112C5B7-E281-4BE1-8CFA-4DC37CF9C701}" dt="2020-09-28T05:54:07.407" v="196" actId="1076"/>
          <ac:spMkLst>
            <pc:docMk/>
            <pc:sldMk cId="1083694522" sldId="3027"/>
            <ac:spMk id="2" creationId="{FE0098BE-C213-41F2-81A0-EC1496E6231B}"/>
          </ac:spMkLst>
        </pc:spChg>
        <pc:spChg chg="del mod">
          <ac:chgData name="Lucas Jellema" userId="7e183fbb-84e0-44b3-9b03-0792bc8d162b" providerId="ADAL" clId="{9112C5B7-E281-4BE1-8CFA-4DC37CF9C701}" dt="2020-09-28T05:56:07.637" v="212" actId="478"/>
          <ac:spMkLst>
            <pc:docMk/>
            <pc:sldMk cId="1083694522" sldId="3027"/>
            <ac:spMk id="3" creationId="{A26FD4E7-7AB2-4153-97DC-4A2EE3AE5FAC}"/>
          </ac:spMkLst>
        </pc:spChg>
        <pc:spChg chg="add mod">
          <ac:chgData name="Lucas Jellema" userId="7e183fbb-84e0-44b3-9b03-0792bc8d162b" providerId="ADAL" clId="{9112C5B7-E281-4BE1-8CFA-4DC37CF9C701}" dt="2020-09-28T06:01:37.260" v="286" actId="2711"/>
          <ac:spMkLst>
            <pc:docMk/>
            <pc:sldMk cId="1083694522" sldId="3027"/>
            <ac:spMk id="5" creationId="{D1692285-38E9-406B-ABBD-6D7B5D5D26E8}"/>
          </ac:spMkLst>
        </pc:spChg>
        <pc:spChg chg="add del">
          <ac:chgData name="Lucas Jellema" userId="7e183fbb-84e0-44b3-9b03-0792bc8d162b" providerId="ADAL" clId="{9112C5B7-E281-4BE1-8CFA-4DC37CF9C701}" dt="2020-09-28T05:41:55.422" v="88" actId="478"/>
          <ac:spMkLst>
            <pc:docMk/>
            <pc:sldMk cId="1083694522" sldId="3027"/>
            <ac:spMk id="7" creationId="{996B58C1-CFC3-4AF6-8E5A-2691D2CB6F28}"/>
          </ac:spMkLst>
        </pc:spChg>
        <pc:spChg chg="add mod">
          <ac:chgData name="Lucas Jellema" userId="7e183fbb-84e0-44b3-9b03-0792bc8d162b" providerId="ADAL" clId="{9112C5B7-E281-4BE1-8CFA-4DC37CF9C701}" dt="2020-09-28T06:04:37.082" v="301" actId="1076"/>
          <ac:spMkLst>
            <pc:docMk/>
            <pc:sldMk cId="1083694522" sldId="3027"/>
            <ac:spMk id="8" creationId="{E5618E2C-4107-4D2E-A70A-9651898B5674}"/>
          </ac:spMkLst>
        </pc:spChg>
        <pc:spChg chg="add del">
          <ac:chgData name="Lucas Jellema" userId="7e183fbb-84e0-44b3-9b03-0792bc8d162b" providerId="ADAL" clId="{9112C5B7-E281-4BE1-8CFA-4DC37CF9C701}" dt="2020-09-28T05:41:55.422" v="88" actId="478"/>
          <ac:spMkLst>
            <pc:docMk/>
            <pc:sldMk cId="1083694522" sldId="3027"/>
            <ac:spMk id="9" creationId="{5E674781-D7CB-407C-932F-D2094C9227E9}"/>
          </ac:spMkLst>
        </pc:spChg>
        <pc:spChg chg="add mod">
          <ac:chgData name="Lucas Jellema" userId="7e183fbb-84e0-44b3-9b03-0792bc8d162b" providerId="ADAL" clId="{9112C5B7-E281-4BE1-8CFA-4DC37CF9C701}" dt="2020-09-28T06:05:11.717" v="309" actId="1076"/>
          <ac:spMkLst>
            <pc:docMk/>
            <pc:sldMk cId="1083694522" sldId="3027"/>
            <ac:spMk id="10" creationId="{B24D8772-D496-43B5-A29E-CCB6A3BAE45D}"/>
          </ac:spMkLst>
        </pc:spChg>
        <pc:spChg chg="add mod">
          <ac:chgData name="Lucas Jellema" userId="7e183fbb-84e0-44b3-9b03-0792bc8d162b" providerId="ADAL" clId="{9112C5B7-E281-4BE1-8CFA-4DC37CF9C701}" dt="2020-09-28T06:04:15.995" v="299" actId="1076"/>
          <ac:spMkLst>
            <pc:docMk/>
            <pc:sldMk cId="1083694522" sldId="3027"/>
            <ac:spMk id="15" creationId="{AE6F2CC6-9C68-4FDC-B815-127FBE4FB0D1}"/>
          </ac:spMkLst>
        </pc:spChg>
        <pc:spChg chg="add mod">
          <ac:chgData name="Lucas Jellema" userId="7e183fbb-84e0-44b3-9b03-0792bc8d162b" providerId="ADAL" clId="{9112C5B7-E281-4BE1-8CFA-4DC37CF9C701}" dt="2020-09-28T06:01:37.260" v="286" actId="2711"/>
          <ac:spMkLst>
            <pc:docMk/>
            <pc:sldMk cId="1083694522" sldId="3027"/>
            <ac:spMk id="17" creationId="{500D17DA-1F1F-4E12-BA29-3839C0EFCA19}"/>
          </ac:spMkLst>
        </pc:spChg>
        <pc:spChg chg="add mod">
          <ac:chgData name="Lucas Jellema" userId="7e183fbb-84e0-44b3-9b03-0792bc8d162b" providerId="ADAL" clId="{9112C5B7-E281-4BE1-8CFA-4DC37CF9C701}" dt="2020-09-28T06:04:37.082" v="301" actId="1076"/>
          <ac:spMkLst>
            <pc:docMk/>
            <pc:sldMk cId="1083694522" sldId="3027"/>
            <ac:spMk id="20" creationId="{343FEC18-FD02-40BB-8CF1-8D9671986023}"/>
          </ac:spMkLst>
        </pc:spChg>
        <pc:spChg chg="add mod">
          <ac:chgData name="Lucas Jellema" userId="7e183fbb-84e0-44b3-9b03-0792bc8d162b" providerId="ADAL" clId="{9112C5B7-E281-4BE1-8CFA-4DC37CF9C701}" dt="2020-09-28T06:04:56.190" v="306" actId="1076"/>
          <ac:spMkLst>
            <pc:docMk/>
            <pc:sldMk cId="1083694522" sldId="3027"/>
            <ac:spMk id="21" creationId="{624F31C4-CCDA-4EBD-808F-06DE3CA4A9C6}"/>
          </ac:spMkLst>
        </pc:spChg>
        <pc:spChg chg="add mod">
          <ac:chgData name="Lucas Jellema" userId="7e183fbb-84e0-44b3-9b03-0792bc8d162b" providerId="ADAL" clId="{9112C5B7-E281-4BE1-8CFA-4DC37CF9C701}" dt="2020-09-28T05:54:03.004" v="194" actId="1076"/>
          <ac:spMkLst>
            <pc:docMk/>
            <pc:sldMk cId="1083694522" sldId="3027"/>
            <ac:spMk id="23" creationId="{979ACE85-F625-4057-919B-7DB78FECC975}"/>
          </ac:spMkLst>
        </pc:spChg>
        <pc:spChg chg="add del mod">
          <ac:chgData name="Lucas Jellema" userId="7e183fbb-84e0-44b3-9b03-0792bc8d162b" providerId="ADAL" clId="{9112C5B7-E281-4BE1-8CFA-4DC37CF9C701}" dt="2020-09-28T05:51:21.639" v="135" actId="478"/>
          <ac:spMkLst>
            <pc:docMk/>
            <pc:sldMk cId="1083694522" sldId="3027"/>
            <ac:spMk id="24" creationId="{C2231265-C2A0-46F5-818F-BE620DA5EFBB}"/>
          </ac:spMkLst>
        </pc:spChg>
        <pc:spChg chg="add del mod">
          <ac:chgData name="Lucas Jellema" userId="7e183fbb-84e0-44b3-9b03-0792bc8d162b" providerId="ADAL" clId="{9112C5B7-E281-4BE1-8CFA-4DC37CF9C701}" dt="2020-09-28T05:51:21.639" v="135" actId="478"/>
          <ac:spMkLst>
            <pc:docMk/>
            <pc:sldMk cId="1083694522" sldId="3027"/>
            <ac:spMk id="25" creationId="{D968AEE8-D11A-4430-B1A6-87604E56C883}"/>
          </ac:spMkLst>
        </pc:spChg>
        <pc:spChg chg="add del mod">
          <ac:chgData name="Lucas Jellema" userId="7e183fbb-84e0-44b3-9b03-0792bc8d162b" providerId="ADAL" clId="{9112C5B7-E281-4BE1-8CFA-4DC37CF9C701}" dt="2020-09-28T05:51:21.639" v="135" actId="478"/>
          <ac:spMkLst>
            <pc:docMk/>
            <pc:sldMk cId="1083694522" sldId="3027"/>
            <ac:spMk id="26" creationId="{25652FBF-887D-4064-A418-97F3C5E72BCE}"/>
          </ac:spMkLst>
        </pc:spChg>
        <pc:spChg chg="add del mod">
          <ac:chgData name="Lucas Jellema" userId="7e183fbb-84e0-44b3-9b03-0792bc8d162b" providerId="ADAL" clId="{9112C5B7-E281-4BE1-8CFA-4DC37CF9C701}" dt="2020-09-28T05:51:21.639" v="135" actId="478"/>
          <ac:spMkLst>
            <pc:docMk/>
            <pc:sldMk cId="1083694522" sldId="3027"/>
            <ac:spMk id="27" creationId="{F44EDB98-60F8-43CD-86E1-1440842ACAE2}"/>
          </ac:spMkLst>
        </pc:spChg>
        <pc:spChg chg="add mod">
          <ac:chgData name="Lucas Jellema" userId="7e183fbb-84e0-44b3-9b03-0792bc8d162b" providerId="ADAL" clId="{9112C5B7-E281-4BE1-8CFA-4DC37CF9C701}" dt="2020-09-28T06:00:11.911" v="279" actId="14100"/>
          <ac:spMkLst>
            <pc:docMk/>
            <pc:sldMk cId="1083694522" sldId="3027"/>
            <ac:spMk id="28" creationId="{A5287823-0B89-49B1-8910-BA82B6B7F878}"/>
          </ac:spMkLst>
        </pc:spChg>
        <pc:spChg chg="add del mod">
          <ac:chgData name="Lucas Jellema" userId="7e183fbb-84e0-44b3-9b03-0792bc8d162b" providerId="ADAL" clId="{9112C5B7-E281-4BE1-8CFA-4DC37CF9C701}" dt="2020-09-28T06:00:43.522" v="283" actId="478"/>
          <ac:spMkLst>
            <pc:docMk/>
            <pc:sldMk cId="1083694522" sldId="3027"/>
            <ac:spMk id="29" creationId="{4FF6502C-8B6A-48EA-B5F6-03FA82FC8B36}"/>
          </ac:spMkLst>
        </pc:spChg>
        <pc:spChg chg="add del mod">
          <ac:chgData name="Lucas Jellema" userId="7e183fbb-84e0-44b3-9b03-0792bc8d162b" providerId="ADAL" clId="{9112C5B7-E281-4BE1-8CFA-4DC37CF9C701}" dt="2020-09-28T05:59:41.198" v="273" actId="478"/>
          <ac:spMkLst>
            <pc:docMk/>
            <pc:sldMk cId="1083694522" sldId="3027"/>
            <ac:spMk id="30" creationId="{9FAB44AD-B02E-46D2-8A8B-834E2E77733B}"/>
          </ac:spMkLst>
        </pc:spChg>
        <pc:spChg chg="add mod">
          <ac:chgData name="Lucas Jellema" userId="7e183fbb-84e0-44b3-9b03-0792bc8d162b" providerId="ADAL" clId="{9112C5B7-E281-4BE1-8CFA-4DC37CF9C701}" dt="2020-09-28T06:04:37.082" v="301" actId="1076"/>
          <ac:spMkLst>
            <pc:docMk/>
            <pc:sldMk cId="1083694522" sldId="3027"/>
            <ac:spMk id="31" creationId="{4AEA7A2D-F5EF-43ED-B548-F04963BD7E73}"/>
          </ac:spMkLst>
        </pc:spChg>
        <pc:spChg chg="add mod">
          <ac:chgData name="Lucas Jellema" userId="7e183fbb-84e0-44b3-9b03-0792bc8d162b" providerId="ADAL" clId="{9112C5B7-E281-4BE1-8CFA-4DC37CF9C701}" dt="2020-09-28T06:04:37.082" v="301" actId="1076"/>
          <ac:spMkLst>
            <pc:docMk/>
            <pc:sldMk cId="1083694522" sldId="3027"/>
            <ac:spMk id="32" creationId="{A9F524CD-9AD6-40BC-93EA-F205AA3559DF}"/>
          </ac:spMkLst>
        </pc:spChg>
        <pc:spChg chg="add del mod">
          <ac:chgData name="Lucas Jellema" userId="7e183fbb-84e0-44b3-9b03-0792bc8d162b" providerId="ADAL" clId="{9112C5B7-E281-4BE1-8CFA-4DC37CF9C701}" dt="2020-09-28T05:51:21.639" v="135" actId="478"/>
          <ac:spMkLst>
            <pc:docMk/>
            <pc:sldMk cId="1083694522" sldId="3027"/>
            <ac:spMk id="33" creationId="{324B0173-050C-4BE9-B661-12DF00FB5FAD}"/>
          </ac:spMkLst>
        </pc:spChg>
        <pc:spChg chg="add del">
          <ac:chgData name="Lucas Jellema" userId="7e183fbb-84e0-44b3-9b03-0792bc8d162b" providerId="ADAL" clId="{9112C5B7-E281-4BE1-8CFA-4DC37CF9C701}" dt="2020-09-28T05:52:10.175" v="142"/>
          <ac:spMkLst>
            <pc:docMk/>
            <pc:sldMk cId="1083694522" sldId="3027"/>
            <ac:spMk id="34" creationId="{9C3AF688-E96F-4D5F-87F7-076CD73EFBA9}"/>
          </ac:spMkLst>
        </pc:spChg>
        <pc:spChg chg="add mod">
          <ac:chgData name="Lucas Jellema" userId="7e183fbb-84e0-44b3-9b03-0792bc8d162b" providerId="ADAL" clId="{9112C5B7-E281-4BE1-8CFA-4DC37CF9C701}" dt="2020-09-28T05:54:19.822" v="197" actId="1076"/>
          <ac:spMkLst>
            <pc:docMk/>
            <pc:sldMk cId="1083694522" sldId="3027"/>
            <ac:spMk id="37" creationId="{EE78E1A7-A0CF-47D4-A55E-A4CBFB9E5AFC}"/>
          </ac:spMkLst>
        </pc:spChg>
        <pc:spChg chg="add mod">
          <ac:chgData name="Lucas Jellema" userId="7e183fbb-84e0-44b3-9b03-0792bc8d162b" providerId="ADAL" clId="{9112C5B7-E281-4BE1-8CFA-4DC37CF9C701}" dt="2020-09-28T05:58:19.098" v="233" actId="1076"/>
          <ac:spMkLst>
            <pc:docMk/>
            <pc:sldMk cId="1083694522" sldId="3027"/>
            <ac:spMk id="38" creationId="{BDD110EA-2A83-4ECA-AB5A-E61DEC88750F}"/>
          </ac:spMkLst>
        </pc:spChg>
        <pc:spChg chg="add del mod">
          <ac:chgData name="Lucas Jellema" userId="7e183fbb-84e0-44b3-9b03-0792bc8d162b" providerId="ADAL" clId="{9112C5B7-E281-4BE1-8CFA-4DC37CF9C701}" dt="2020-09-28T05:56:13.745" v="213" actId="478"/>
          <ac:spMkLst>
            <pc:docMk/>
            <pc:sldMk cId="1083694522" sldId="3027"/>
            <ac:spMk id="44" creationId="{512D4911-32BB-4A36-B5F9-CE1A1FDA6E1C}"/>
          </ac:spMkLst>
        </pc:spChg>
        <pc:spChg chg="add mod">
          <ac:chgData name="Lucas Jellema" userId="7e183fbb-84e0-44b3-9b03-0792bc8d162b" providerId="ADAL" clId="{9112C5B7-E281-4BE1-8CFA-4DC37CF9C701}" dt="2020-09-28T06:00:18.224" v="280" actId="1076"/>
          <ac:spMkLst>
            <pc:docMk/>
            <pc:sldMk cId="1083694522" sldId="3027"/>
            <ac:spMk id="45" creationId="{A5C61471-3853-42F9-85C3-9FC8DDA39F45}"/>
          </ac:spMkLst>
        </pc:spChg>
        <pc:spChg chg="add mod">
          <ac:chgData name="Lucas Jellema" userId="7e183fbb-84e0-44b3-9b03-0792bc8d162b" providerId="ADAL" clId="{9112C5B7-E281-4BE1-8CFA-4DC37CF9C701}" dt="2020-09-28T05:57:12.385" v="220" actId="14100"/>
          <ac:spMkLst>
            <pc:docMk/>
            <pc:sldMk cId="1083694522" sldId="3027"/>
            <ac:spMk id="47" creationId="{E20F5010-B2D5-410E-B9B4-8904B7A10785}"/>
          </ac:spMkLst>
        </pc:spChg>
        <pc:spChg chg="add mod">
          <ac:chgData name="Lucas Jellema" userId="7e183fbb-84e0-44b3-9b03-0792bc8d162b" providerId="ADAL" clId="{9112C5B7-E281-4BE1-8CFA-4DC37CF9C701}" dt="2020-09-28T05:57:59.025" v="226" actId="1076"/>
          <ac:spMkLst>
            <pc:docMk/>
            <pc:sldMk cId="1083694522" sldId="3027"/>
            <ac:spMk id="49" creationId="{BA8A98FF-15C2-4DBE-BA96-3D96350C84C4}"/>
          </ac:spMkLst>
        </pc:spChg>
        <pc:spChg chg="add mod">
          <ac:chgData name="Lucas Jellema" userId="7e183fbb-84e0-44b3-9b03-0792bc8d162b" providerId="ADAL" clId="{9112C5B7-E281-4BE1-8CFA-4DC37CF9C701}" dt="2020-09-28T05:58:35.277" v="248" actId="1076"/>
          <ac:spMkLst>
            <pc:docMk/>
            <pc:sldMk cId="1083694522" sldId="3027"/>
            <ac:spMk id="50" creationId="{522462CD-2AC8-46AF-9251-5350029CCE26}"/>
          </ac:spMkLst>
        </pc:spChg>
        <pc:spChg chg="add mod">
          <ac:chgData name="Lucas Jellema" userId="7e183fbb-84e0-44b3-9b03-0792bc8d162b" providerId="ADAL" clId="{9112C5B7-E281-4BE1-8CFA-4DC37CF9C701}" dt="2020-09-28T05:59:06.869" v="255" actId="14100"/>
          <ac:spMkLst>
            <pc:docMk/>
            <pc:sldMk cId="1083694522" sldId="3027"/>
            <ac:spMk id="51" creationId="{E682D6A6-F5A5-4A33-8BE5-ED6F2D7B49B2}"/>
          </ac:spMkLst>
        </pc:spChg>
        <pc:spChg chg="add mod">
          <ac:chgData name="Lucas Jellema" userId="7e183fbb-84e0-44b3-9b03-0792bc8d162b" providerId="ADAL" clId="{9112C5B7-E281-4BE1-8CFA-4DC37CF9C701}" dt="2020-09-28T06:04:48.806" v="303" actId="1076"/>
          <ac:spMkLst>
            <pc:docMk/>
            <pc:sldMk cId="1083694522" sldId="3027"/>
            <ac:spMk id="52" creationId="{1A9D7819-9262-46D9-979B-644167CFF1D3}"/>
          </ac:spMkLst>
        </pc:spChg>
        <pc:spChg chg="add mod">
          <ac:chgData name="Lucas Jellema" userId="7e183fbb-84e0-44b3-9b03-0792bc8d162b" providerId="ADAL" clId="{9112C5B7-E281-4BE1-8CFA-4DC37CF9C701}" dt="2020-09-28T06:04:42.909" v="302" actId="1076"/>
          <ac:spMkLst>
            <pc:docMk/>
            <pc:sldMk cId="1083694522" sldId="3027"/>
            <ac:spMk id="53" creationId="{B1B728C1-25D2-419D-9867-C44F754771C0}"/>
          </ac:spMkLst>
        </pc:spChg>
        <pc:spChg chg="add mod">
          <ac:chgData name="Lucas Jellema" userId="7e183fbb-84e0-44b3-9b03-0792bc8d162b" providerId="ADAL" clId="{9112C5B7-E281-4BE1-8CFA-4DC37CF9C701}" dt="2020-09-28T06:05:19.254" v="311" actId="1076"/>
          <ac:spMkLst>
            <pc:docMk/>
            <pc:sldMk cId="1083694522" sldId="3027"/>
            <ac:spMk id="55" creationId="{40FB9483-5772-4C15-8C77-6B66A909EDD5}"/>
          </ac:spMkLst>
        </pc:spChg>
        <pc:spChg chg="add mod">
          <ac:chgData name="Lucas Jellema" userId="7e183fbb-84e0-44b3-9b03-0792bc8d162b" providerId="ADAL" clId="{9112C5B7-E281-4BE1-8CFA-4DC37CF9C701}" dt="2020-09-28T09:27:31.083" v="781" actId="1076"/>
          <ac:spMkLst>
            <pc:docMk/>
            <pc:sldMk cId="1083694522" sldId="3027"/>
            <ac:spMk id="57" creationId="{C475642B-C82F-4361-9117-67F1A4BA771D}"/>
          </ac:spMkLst>
        </pc:spChg>
        <pc:picChg chg="add mod">
          <ac:chgData name="Lucas Jellema" userId="7e183fbb-84e0-44b3-9b03-0792bc8d162b" providerId="ADAL" clId="{9112C5B7-E281-4BE1-8CFA-4DC37CF9C701}" dt="2020-09-28T05:52:35.870" v="145" actId="1076"/>
          <ac:picMkLst>
            <pc:docMk/>
            <pc:sldMk cId="1083694522" sldId="3027"/>
            <ac:picMk id="6" creationId="{9BBED9D8-A2CF-4D86-914F-E290F3E366DC}"/>
          </ac:picMkLst>
        </pc:picChg>
        <pc:picChg chg="add mod">
          <ac:chgData name="Lucas Jellema" userId="7e183fbb-84e0-44b3-9b03-0792bc8d162b" providerId="ADAL" clId="{9112C5B7-E281-4BE1-8CFA-4DC37CF9C701}" dt="2020-09-28T06:05:11.717" v="309" actId="1076"/>
          <ac:picMkLst>
            <pc:docMk/>
            <pc:sldMk cId="1083694522" sldId="3027"/>
            <ac:picMk id="11" creationId="{AC580D54-2CCD-401D-9B3E-791604021186}"/>
          </ac:picMkLst>
        </pc:picChg>
        <pc:picChg chg="add mod">
          <ac:chgData name="Lucas Jellema" userId="7e183fbb-84e0-44b3-9b03-0792bc8d162b" providerId="ADAL" clId="{9112C5B7-E281-4BE1-8CFA-4DC37CF9C701}" dt="2020-09-28T06:04:37.082" v="301" actId="1076"/>
          <ac:picMkLst>
            <pc:docMk/>
            <pc:sldMk cId="1083694522" sldId="3027"/>
            <ac:picMk id="12" creationId="{A0FD56DD-B370-4545-803B-6F8A39DA9D2B}"/>
          </ac:picMkLst>
        </pc:picChg>
        <pc:picChg chg="add del">
          <ac:chgData name="Lucas Jellema" userId="7e183fbb-84e0-44b3-9b03-0792bc8d162b" providerId="ADAL" clId="{9112C5B7-E281-4BE1-8CFA-4DC37CF9C701}" dt="2020-09-28T05:41:55.422" v="88" actId="478"/>
          <ac:picMkLst>
            <pc:docMk/>
            <pc:sldMk cId="1083694522" sldId="3027"/>
            <ac:picMk id="13" creationId="{95E0D23A-3537-4A4D-899E-59A387018AED}"/>
          </ac:picMkLst>
        </pc:picChg>
        <pc:picChg chg="add del">
          <ac:chgData name="Lucas Jellema" userId="7e183fbb-84e0-44b3-9b03-0792bc8d162b" providerId="ADAL" clId="{9112C5B7-E281-4BE1-8CFA-4DC37CF9C701}" dt="2020-09-28T05:41:55.422" v="88" actId="478"/>
          <ac:picMkLst>
            <pc:docMk/>
            <pc:sldMk cId="1083694522" sldId="3027"/>
            <ac:picMk id="14" creationId="{5AFEB357-34C0-4158-AA8A-32675A277216}"/>
          </ac:picMkLst>
        </pc:picChg>
        <pc:picChg chg="add mod">
          <ac:chgData name="Lucas Jellema" userId="7e183fbb-84e0-44b3-9b03-0792bc8d162b" providerId="ADAL" clId="{9112C5B7-E281-4BE1-8CFA-4DC37CF9C701}" dt="2020-09-28T06:04:15.995" v="299" actId="1076"/>
          <ac:picMkLst>
            <pc:docMk/>
            <pc:sldMk cId="1083694522" sldId="3027"/>
            <ac:picMk id="16" creationId="{2CE014A4-E51E-4944-9A3A-E9C26D785023}"/>
          </ac:picMkLst>
        </pc:picChg>
        <pc:picChg chg="add mod">
          <ac:chgData name="Lucas Jellema" userId="7e183fbb-84e0-44b3-9b03-0792bc8d162b" providerId="ADAL" clId="{9112C5B7-E281-4BE1-8CFA-4DC37CF9C701}" dt="2020-09-28T05:56:59.319" v="216" actId="1076"/>
          <ac:picMkLst>
            <pc:docMk/>
            <pc:sldMk cId="1083694522" sldId="3027"/>
            <ac:picMk id="18" creationId="{3EFC08C5-14FB-47D3-B9FC-5A0A1141B64E}"/>
          </ac:picMkLst>
        </pc:picChg>
        <pc:picChg chg="add mod">
          <ac:chgData name="Lucas Jellema" userId="7e183fbb-84e0-44b3-9b03-0792bc8d162b" providerId="ADAL" clId="{9112C5B7-E281-4BE1-8CFA-4DC37CF9C701}" dt="2020-09-28T06:04:37.082" v="301" actId="1076"/>
          <ac:picMkLst>
            <pc:docMk/>
            <pc:sldMk cId="1083694522" sldId="3027"/>
            <ac:picMk id="19" creationId="{5D234EA3-96B1-4CAB-8C7A-DCDBCBF60A23}"/>
          </ac:picMkLst>
        </pc:picChg>
        <pc:picChg chg="add mod">
          <ac:chgData name="Lucas Jellema" userId="7e183fbb-84e0-44b3-9b03-0792bc8d162b" providerId="ADAL" clId="{9112C5B7-E281-4BE1-8CFA-4DC37CF9C701}" dt="2020-09-28T06:04:56.190" v="306" actId="1076"/>
          <ac:picMkLst>
            <pc:docMk/>
            <pc:sldMk cId="1083694522" sldId="3027"/>
            <ac:picMk id="22" creationId="{47BF5624-5FF6-4749-8AA5-D2E47CFD6B41}"/>
          </ac:picMkLst>
        </pc:picChg>
        <pc:picChg chg="add del">
          <ac:chgData name="Lucas Jellema" userId="7e183fbb-84e0-44b3-9b03-0792bc8d162b" providerId="ADAL" clId="{9112C5B7-E281-4BE1-8CFA-4DC37CF9C701}" dt="2020-09-28T05:52:10.175" v="142"/>
          <ac:picMkLst>
            <pc:docMk/>
            <pc:sldMk cId="1083694522" sldId="3027"/>
            <ac:picMk id="35" creationId="{759F556B-17C2-4A93-836A-AE919290ED36}"/>
          </ac:picMkLst>
        </pc:picChg>
        <pc:picChg chg="add mod">
          <ac:chgData name="Lucas Jellema" userId="7e183fbb-84e0-44b3-9b03-0792bc8d162b" providerId="ADAL" clId="{9112C5B7-E281-4BE1-8CFA-4DC37CF9C701}" dt="2020-09-28T06:04:37.082" v="301" actId="1076"/>
          <ac:picMkLst>
            <pc:docMk/>
            <pc:sldMk cId="1083694522" sldId="3027"/>
            <ac:picMk id="36" creationId="{B7065F57-9CEC-4440-8ADD-9FB0D224FBFB}"/>
          </ac:picMkLst>
        </pc:picChg>
        <pc:picChg chg="add del mod">
          <ac:chgData name="Lucas Jellema" userId="7e183fbb-84e0-44b3-9b03-0792bc8d162b" providerId="ADAL" clId="{9112C5B7-E281-4BE1-8CFA-4DC37CF9C701}" dt="2020-09-28T05:55:11.767" v="205" actId="478"/>
          <ac:picMkLst>
            <pc:docMk/>
            <pc:sldMk cId="1083694522" sldId="3027"/>
            <ac:picMk id="40" creationId="{25FA8AF9-8F5A-42BC-BD19-BC3D8269099C}"/>
          </ac:picMkLst>
        </pc:picChg>
        <pc:picChg chg="add mod">
          <ac:chgData name="Lucas Jellema" userId="7e183fbb-84e0-44b3-9b03-0792bc8d162b" providerId="ADAL" clId="{9112C5B7-E281-4BE1-8CFA-4DC37CF9C701}" dt="2020-09-28T06:04:15.995" v="299" actId="1076"/>
          <ac:picMkLst>
            <pc:docMk/>
            <pc:sldMk cId="1083694522" sldId="3027"/>
            <ac:picMk id="42" creationId="{BEA04C2B-067C-4673-820C-981F929B5EED}"/>
          </ac:picMkLst>
        </pc:picChg>
        <pc:picChg chg="add mod">
          <ac:chgData name="Lucas Jellema" userId="7e183fbb-84e0-44b3-9b03-0792bc8d162b" providerId="ADAL" clId="{9112C5B7-E281-4BE1-8CFA-4DC37CF9C701}" dt="2020-09-28T06:00:18.224" v="280" actId="1076"/>
          <ac:picMkLst>
            <pc:docMk/>
            <pc:sldMk cId="1083694522" sldId="3027"/>
            <ac:picMk id="46" creationId="{B10D6E8A-10AF-4C47-953C-7ACB92D600A2}"/>
          </ac:picMkLst>
        </pc:picChg>
        <pc:picChg chg="add mod">
          <ac:chgData name="Lucas Jellema" userId="7e183fbb-84e0-44b3-9b03-0792bc8d162b" providerId="ADAL" clId="{9112C5B7-E281-4BE1-8CFA-4DC37CF9C701}" dt="2020-09-28T05:57:41.513" v="222" actId="1076"/>
          <ac:picMkLst>
            <pc:docMk/>
            <pc:sldMk cId="1083694522" sldId="3027"/>
            <ac:picMk id="48" creationId="{268CB665-0302-4A22-884B-0D16C83C0FE0}"/>
          </ac:picMkLst>
        </pc:picChg>
        <pc:picChg chg="add mod">
          <ac:chgData name="Lucas Jellema" userId="7e183fbb-84e0-44b3-9b03-0792bc8d162b" providerId="ADAL" clId="{9112C5B7-E281-4BE1-8CFA-4DC37CF9C701}" dt="2020-09-28T06:05:22.530" v="312" actId="1076"/>
          <ac:picMkLst>
            <pc:docMk/>
            <pc:sldMk cId="1083694522" sldId="3027"/>
            <ac:picMk id="54" creationId="{648E0558-1130-496B-9F12-C24AAECA74F5}"/>
          </ac:picMkLst>
        </pc:picChg>
        <pc:picChg chg="add mod">
          <ac:chgData name="Lucas Jellema" userId="7e183fbb-84e0-44b3-9b03-0792bc8d162b" providerId="ADAL" clId="{9112C5B7-E281-4BE1-8CFA-4DC37CF9C701}" dt="2020-09-28T09:27:31.083" v="781" actId="1076"/>
          <ac:picMkLst>
            <pc:docMk/>
            <pc:sldMk cId="1083694522" sldId="3027"/>
            <ac:picMk id="56" creationId="{AA52E937-8099-4983-AEFD-B1D4374BCE67}"/>
          </ac:picMkLst>
        </pc:picChg>
      </pc:sldChg>
      <pc:sldChg chg="del">
        <pc:chgData name="Lucas Jellema" userId="7e183fbb-84e0-44b3-9b03-0792bc8d162b" providerId="ADAL" clId="{9112C5B7-E281-4BE1-8CFA-4DC37CF9C701}" dt="2020-09-29T12:16:10.112" v="3408" actId="2696"/>
        <pc:sldMkLst>
          <pc:docMk/>
          <pc:sldMk cId="741394943" sldId="3028"/>
        </pc:sldMkLst>
      </pc:sldChg>
      <pc:sldChg chg="addSp modSp modAnim">
        <pc:chgData name="Lucas Jellema" userId="7e183fbb-84e0-44b3-9b03-0792bc8d162b" providerId="ADAL" clId="{9112C5B7-E281-4BE1-8CFA-4DC37CF9C701}" dt="2020-09-29T14:49:07.003" v="4220" actId="20577"/>
        <pc:sldMkLst>
          <pc:docMk/>
          <pc:sldMk cId="1865340708" sldId="3029"/>
        </pc:sldMkLst>
        <pc:spChg chg="mod">
          <ac:chgData name="Lucas Jellema" userId="7e183fbb-84e0-44b3-9b03-0792bc8d162b" providerId="ADAL" clId="{9112C5B7-E281-4BE1-8CFA-4DC37CF9C701}" dt="2020-09-29T14:49:07.003" v="4220" actId="20577"/>
          <ac:spMkLst>
            <pc:docMk/>
            <pc:sldMk cId="1865340708" sldId="3029"/>
            <ac:spMk id="2" creationId="{B161D9FD-E606-4829-8CBC-1D5CEAED4CBC}"/>
          </ac:spMkLst>
        </pc:spChg>
        <pc:spChg chg="mod">
          <ac:chgData name="Lucas Jellema" userId="7e183fbb-84e0-44b3-9b03-0792bc8d162b" providerId="ADAL" clId="{9112C5B7-E281-4BE1-8CFA-4DC37CF9C701}" dt="2020-09-29T12:34:45.305" v="3728" actId="5793"/>
          <ac:spMkLst>
            <pc:docMk/>
            <pc:sldMk cId="1865340708" sldId="3029"/>
            <ac:spMk id="3" creationId="{E23DC702-26C0-491B-821A-6C057440493B}"/>
          </ac:spMkLst>
        </pc:spChg>
        <pc:spChg chg="add mod">
          <ac:chgData name="Lucas Jellema" userId="7e183fbb-84e0-44b3-9b03-0792bc8d162b" providerId="ADAL" clId="{9112C5B7-E281-4BE1-8CFA-4DC37CF9C701}" dt="2020-09-29T12:29:42.135" v="3479" actId="1076"/>
          <ac:spMkLst>
            <pc:docMk/>
            <pc:sldMk cId="1865340708" sldId="3029"/>
            <ac:spMk id="5" creationId="{BA6EC451-FA1B-481F-8EE8-ECF066B57C75}"/>
          </ac:spMkLst>
        </pc:spChg>
        <pc:spChg chg="add mod">
          <ac:chgData name="Lucas Jellema" userId="7e183fbb-84e0-44b3-9b03-0792bc8d162b" providerId="ADAL" clId="{9112C5B7-E281-4BE1-8CFA-4DC37CF9C701}" dt="2020-09-29T12:29:42.135" v="3479" actId="1076"/>
          <ac:spMkLst>
            <pc:docMk/>
            <pc:sldMk cId="1865340708" sldId="3029"/>
            <ac:spMk id="6" creationId="{DEE37E53-1748-48B7-96C7-ECDFFB36BC34}"/>
          </ac:spMkLst>
        </pc:spChg>
        <pc:spChg chg="add mod">
          <ac:chgData name="Lucas Jellema" userId="7e183fbb-84e0-44b3-9b03-0792bc8d162b" providerId="ADAL" clId="{9112C5B7-E281-4BE1-8CFA-4DC37CF9C701}" dt="2020-09-29T12:35:16.332" v="3738" actId="1076"/>
          <ac:spMkLst>
            <pc:docMk/>
            <pc:sldMk cId="1865340708" sldId="3029"/>
            <ac:spMk id="12" creationId="{916C413D-0875-4EC6-B1BC-AA1ECD64BBC4}"/>
          </ac:spMkLst>
        </pc:spChg>
        <pc:spChg chg="add mod">
          <ac:chgData name="Lucas Jellema" userId="7e183fbb-84e0-44b3-9b03-0792bc8d162b" providerId="ADAL" clId="{9112C5B7-E281-4BE1-8CFA-4DC37CF9C701}" dt="2020-09-29T12:29:42.135" v="3479" actId="1076"/>
          <ac:spMkLst>
            <pc:docMk/>
            <pc:sldMk cId="1865340708" sldId="3029"/>
            <ac:spMk id="13" creationId="{15B7ADC2-9F54-43CB-80C2-44AD47F426DD}"/>
          </ac:spMkLst>
        </pc:spChg>
        <pc:spChg chg="add mod">
          <ac:chgData name="Lucas Jellema" userId="7e183fbb-84e0-44b3-9b03-0792bc8d162b" providerId="ADAL" clId="{9112C5B7-E281-4BE1-8CFA-4DC37CF9C701}" dt="2020-09-29T12:29:42.135" v="3479" actId="1076"/>
          <ac:spMkLst>
            <pc:docMk/>
            <pc:sldMk cId="1865340708" sldId="3029"/>
            <ac:spMk id="14" creationId="{B1F986E5-A5EB-4BEE-8E7A-7394F5DB1FDC}"/>
          </ac:spMkLst>
        </pc:spChg>
        <pc:spChg chg="add mod">
          <ac:chgData name="Lucas Jellema" userId="7e183fbb-84e0-44b3-9b03-0792bc8d162b" providerId="ADAL" clId="{9112C5B7-E281-4BE1-8CFA-4DC37CF9C701}" dt="2020-09-29T12:29:42.135" v="3479" actId="1076"/>
          <ac:spMkLst>
            <pc:docMk/>
            <pc:sldMk cId="1865340708" sldId="3029"/>
            <ac:spMk id="15" creationId="{FA565340-DD4D-439F-8AE5-99EC485C1B7A}"/>
          </ac:spMkLst>
        </pc:spChg>
        <pc:spChg chg="add mod">
          <ac:chgData name="Lucas Jellema" userId="7e183fbb-84e0-44b3-9b03-0792bc8d162b" providerId="ADAL" clId="{9112C5B7-E281-4BE1-8CFA-4DC37CF9C701}" dt="2020-09-29T12:37:48.875" v="3795" actId="14100"/>
          <ac:spMkLst>
            <pc:docMk/>
            <pc:sldMk cId="1865340708" sldId="3029"/>
            <ac:spMk id="16" creationId="{5841D6C6-959F-446E-A18C-091E7FAC4350}"/>
          </ac:spMkLst>
        </pc:spChg>
        <pc:spChg chg="add mod">
          <ac:chgData name="Lucas Jellema" userId="7e183fbb-84e0-44b3-9b03-0792bc8d162b" providerId="ADAL" clId="{9112C5B7-E281-4BE1-8CFA-4DC37CF9C701}" dt="2020-09-29T12:37:52.747" v="3801" actId="5793"/>
          <ac:spMkLst>
            <pc:docMk/>
            <pc:sldMk cId="1865340708" sldId="3029"/>
            <ac:spMk id="17" creationId="{9A244F51-70C7-475D-A422-20EE57D63891}"/>
          </ac:spMkLst>
        </pc:spChg>
        <pc:spChg chg="add mod">
          <ac:chgData name="Lucas Jellema" userId="7e183fbb-84e0-44b3-9b03-0792bc8d162b" providerId="ADAL" clId="{9112C5B7-E281-4BE1-8CFA-4DC37CF9C701}" dt="2020-09-29T12:36:11.608" v="3746" actId="1038"/>
          <ac:spMkLst>
            <pc:docMk/>
            <pc:sldMk cId="1865340708" sldId="3029"/>
            <ac:spMk id="18" creationId="{D2C8C4A2-FD87-4C63-9760-414B066F557D}"/>
          </ac:spMkLst>
        </pc:spChg>
        <pc:spChg chg="add mod">
          <ac:chgData name="Lucas Jellema" userId="7e183fbb-84e0-44b3-9b03-0792bc8d162b" providerId="ADAL" clId="{9112C5B7-E281-4BE1-8CFA-4DC37CF9C701}" dt="2020-09-29T12:36:58.544" v="3761" actId="20577"/>
          <ac:spMkLst>
            <pc:docMk/>
            <pc:sldMk cId="1865340708" sldId="3029"/>
            <ac:spMk id="19" creationId="{EFDE5F90-CA54-49E3-88A0-F00A532A13F8}"/>
          </ac:spMkLst>
        </pc:spChg>
        <pc:picChg chg="add mod">
          <ac:chgData name="Lucas Jellema" userId="7e183fbb-84e0-44b3-9b03-0792bc8d162b" providerId="ADAL" clId="{9112C5B7-E281-4BE1-8CFA-4DC37CF9C701}" dt="2020-09-29T12:29:42.135" v="3479" actId="1076"/>
          <ac:picMkLst>
            <pc:docMk/>
            <pc:sldMk cId="1865340708" sldId="3029"/>
            <ac:picMk id="7" creationId="{AD81A144-34A0-49FA-8CC1-8F41166AE564}"/>
          </ac:picMkLst>
        </pc:picChg>
        <pc:picChg chg="add mod">
          <ac:chgData name="Lucas Jellema" userId="7e183fbb-84e0-44b3-9b03-0792bc8d162b" providerId="ADAL" clId="{9112C5B7-E281-4BE1-8CFA-4DC37CF9C701}" dt="2020-09-29T12:29:42.135" v="3479" actId="1076"/>
          <ac:picMkLst>
            <pc:docMk/>
            <pc:sldMk cId="1865340708" sldId="3029"/>
            <ac:picMk id="8" creationId="{653C8E17-656D-4887-95CA-A7DF5F7EEE71}"/>
          </ac:picMkLst>
        </pc:picChg>
        <pc:picChg chg="add mod">
          <ac:chgData name="Lucas Jellema" userId="7e183fbb-84e0-44b3-9b03-0792bc8d162b" providerId="ADAL" clId="{9112C5B7-E281-4BE1-8CFA-4DC37CF9C701}" dt="2020-09-29T12:29:42.135" v="3479" actId="1076"/>
          <ac:picMkLst>
            <pc:docMk/>
            <pc:sldMk cId="1865340708" sldId="3029"/>
            <ac:picMk id="9" creationId="{0C11335D-A800-4CE6-A51E-7C35EEB07DCA}"/>
          </ac:picMkLst>
        </pc:picChg>
        <pc:picChg chg="add mod">
          <ac:chgData name="Lucas Jellema" userId="7e183fbb-84e0-44b3-9b03-0792bc8d162b" providerId="ADAL" clId="{9112C5B7-E281-4BE1-8CFA-4DC37CF9C701}" dt="2020-09-29T12:29:42.135" v="3479" actId="1076"/>
          <ac:picMkLst>
            <pc:docMk/>
            <pc:sldMk cId="1865340708" sldId="3029"/>
            <ac:picMk id="10" creationId="{963D326D-0214-4659-B1BA-CE9ADB9CBDDC}"/>
          </ac:picMkLst>
        </pc:picChg>
        <pc:picChg chg="add mod">
          <ac:chgData name="Lucas Jellema" userId="7e183fbb-84e0-44b3-9b03-0792bc8d162b" providerId="ADAL" clId="{9112C5B7-E281-4BE1-8CFA-4DC37CF9C701}" dt="2020-09-29T12:29:42.135" v="3479" actId="1076"/>
          <ac:picMkLst>
            <pc:docMk/>
            <pc:sldMk cId="1865340708" sldId="3029"/>
            <ac:picMk id="11" creationId="{F71F1F40-060A-4EB4-A775-78D64A823B38}"/>
          </ac:picMkLst>
        </pc:picChg>
      </pc:sldChg>
      <pc:sldChg chg="addSp delSp modSp delAnim modAnim">
        <pc:chgData name="Lucas Jellema" userId="7e183fbb-84e0-44b3-9b03-0792bc8d162b" providerId="ADAL" clId="{9112C5B7-E281-4BE1-8CFA-4DC37CF9C701}" dt="2020-10-03T16:53:25.618" v="7083" actId="1076"/>
        <pc:sldMkLst>
          <pc:docMk/>
          <pc:sldMk cId="1931412894" sldId="3030"/>
        </pc:sldMkLst>
        <pc:spChg chg="mod">
          <ac:chgData name="Lucas Jellema" userId="7e183fbb-84e0-44b3-9b03-0792bc8d162b" providerId="ADAL" clId="{9112C5B7-E281-4BE1-8CFA-4DC37CF9C701}" dt="2020-09-29T14:52:56.003" v="4287" actId="114"/>
          <ac:spMkLst>
            <pc:docMk/>
            <pc:sldMk cId="1931412894" sldId="3030"/>
            <ac:spMk id="2" creationId="{384D0EF4-808E-412E-B1F9-1F6EE1967927}"/>
          </ac:spMkLst>
        </pc:spChg>
        <pc:spChg chg="del mod">
          <ac:chgData name="Lucas Jellema" userId="7e183fbb-84e0-44b3-9b03-0792bc8d162b" providerId="ADAL" clId="{9112C5B7-E281-4BE1-8CFA-4DC37CF9C701}" dt="2020-09-29T15:39:14.838" v="4608" actId="478"/>
          <ac:spMkLst>
            <pc:docMk/>
            <pc:sldMk cId="1931412894" sldId="3030"/>
            <ac:spMk id="3" creationId="{858E25E8-B68D-4CF2-AF03-7564A856FFF9}"/>
          </ac:spMkLst>
        </pc:spChg>
        <pc:spChg chg="add mod">
          <ac:chgData name="Lucas Jellema" userId="7e183fbb-84e0-44b3-9b03-0792bc8d162b" providerId="ADAL" clId="{9112C5B7-E281-4BE1-8CFA-4DC37CF9C701}" dt="2020-10-03T16:53:25.618" v="7083" actId="1076"/>
          <ac:spMkLst>
            <pc:docMk/>
            <pc:sldMk cId="1931412894" sldId="3030"/>
            <ac:spMk id="5" creationId="{A09047A0-D1EC-429B-9812-EA20494A6A8C}"/>
          </ac:spMkLst>
        </pc:spChg>
        <pc:spChg chg="add mod ord topLvl">
          <ac:chgData name="Lucas Jellema" userId="7e183fbb-84e0-44b3-9b03-0792bc8d162b" providerId="ADAL" clId="{9112C5B7-E281-4BE1-8CFA-4DC37CF9C701}" dt="2020-09-29T16:00:29.922" v="4721" actId="165"/>
          <ac:spMkLst>
            <pc:docMk/>
            <pc:sldMk cId="1931412894" sldId="3030"/>
            <ac:spMk id="7" creationId="{4EEC9BFD-D1D7-460E-921F-7C72FD189FD2}"/>
          </ac:spMkLst>
        </pc:spChg>
        <pc:spChg chg="add mod ord topLvl">
          <ac:chgData name="Lucas Jellema" userId="7e183fbb-84e0-44b3-9b03-0792bc8d162b" providerId="ADAL" clId="{9112C5B7-E281-4BE1-8CFA-4DC37CF9C701}" dt="2020-09-29T16:00:29.922" v="4721" actId="165"/>
          <ac:spMkLst>
            <pc:docMk/>
            <pc:sldMk cId="1931412894" sldId="3030"/>
            <ac:spMk id="9" creationId="{424DC78F-02A5-4CB9-A104-785D8814C4F3}"/>
          </ac:spMkLst>
        </pc:spChg>
        <pc:spChg chg="add mod">
          <ac:chgData name="Lucas Jellema" userId="7e183fbb-84e0-44b3-9b03-0792bc8d162b" providerId="ADAL" clId="{9112C5B7-E281-4BE1-8CFA-4DC37CF9C701}" dt="2020-09-29T15:20:57.050" v="4485" actId="164"/>
          <ac:spMkLst>
            <pc:docMk/>
            <pc:sldMk cId="1931412894" sldId="3030"/>
            <ac:spMk id="10" creationId="{6815BA13-E926-4BE2-BE1D-C718CA4AF70D}"/>
          </ac:spMkLst>
        </pc:spChg>
        <pc:spChg chg="add mod">
          <ac:chgData name="Lucas Jellema" userId="7e183fbb-84e0-44b3-9b03-0792bc8d162b" providerId="ADAL" clId="{9112C5B7-E281-4BE1-8CFA-4DC37CF9C701}" dt="2020-09-29T15:41:26.512" v="4663" actId="1037"/>
          <ac:spMkLst>
            <pc:docMk/>
            <pc:sldMk cId="1931412894" sldId="3030"/>
            <ac:spMk id="15" creationId="{13E8AB76-46FA-4EE8-9D44-E4A568405355}"/>
          </ac:spMkLst>
        </pc:spChg>
        <pc:spChg chg="add del">
          <ac:chgData name="Lucas Jellema" userId="7e183fbb-84e0-44b3-9b03-0792bc8d162b" providerId="ADAL" clId="{9112C5B7-E281-4BE1-8CFA-4DC37CF9C701}" dt="2020-09-29T15:24:38.429" v="4508" actId="478"/>
          <ac:spMkLst>
            <pc:docMk/>
            <pc:sldMk cId="1931412894" sldId="3030"/>
            <ac:spMk id="17" creationId="{CCD3FD61-3D0A-4B4E-AE67-6D090A0420A2}"/>
          </ac:spMkLst>
        </pc:spChg>
        <pc:spChg chg="add mod">
          <ac:chgData name="Lucas Jellema" userId="7e183fbb-84e0-44b3-9b03-0792bc8d162b" providerId="ADAL" clId="{9112C5B7-E281-4BE1-8CFA-4DC37CF9C701}" dt="2020-09-29T15:41:26.512" v="4663" actId="1037"/>
          <ac:spMkLst>
            <pc:docMk/>
            <pc:sldMk cId="1931412894" sldId="3030"/>
            <ac:spMk id="21" creationId="{579CEDFA-FCA2-4295-BCBD-E2E86CD36F83}"/>
          </ac:spMkLst>
        </pc:spChg>
        <pc:spChg chg="add mod">
          <ac:chgData name="Lucas Jellema" userId="7e183fbb-84e0-44b3-9b03-0792bc8d162b" providerId="ADAL" clId="{9112C5B7-E281-4BE1-8CFA-4DC37CF9C701}" dt="2020-10-03T07:55:25.847" v="5988" actId="14100"/>
          <ac:spMkLst>
            <pc:docMk/>
            <pc:sldMk cId="1931412894" sldId="3030"/>
            <ac:spMk id="22" creationId="{82FE8548-F0E8-4C2C-BFDA-E0E82F48654F}"/>
          </ac:spMkLst>
        </pc:spChg>
        <pc:spChg chg="add mod">
          <ac:chgData name="Lucas Jellema" userId="7e183fbb-84e0-44b3-9b03-0792bc8d162b" providerId="ADAL" clId="{9112C5B7-E281-4BE1-8CFA-4DC37CF9C701}" dt="2020-10-03T07:55:20.310" v="5987" actId="14100"/>
          <ac:spMkLst>
            <pc:docMk/>
            <pc:sldMk cId="1931412894" sldId="3030"/>
            <ac:spMk id="23" creationId="{154F6AB4-A77B-4128-9822-6DE7A8EDF7B1}"/>
          </ac:spMkLst>
        </pc:spChg>
        <pc:spChg chg="add mod">
          <ac:chgData name="Lucas Jellema" userId="7e183fbb-84e0-44b3-9b03-0792bc8d162b" providerId="ADAL" clId="{9112C5B7-E281-4BE1-8CFA-4DC37CF9C701}" dt="2020-09-29T15:41:26.512" v="4663" actId="1037"/>
          <ac:spMkLst>
            <pc:docMk/>
            <pc:sldMk cId="1931412894" sldId="3030"/>
            <ac:spMk id="24" creationId="{5E32DAD9-D4B7-4394-8398-ED673C2AB4A2}"/>
          </ac:spMkLst>
        </pc:spChg>
        <pc:spChg chg="add mod">
          <ac:chgData name="Lucas Jellema" userId="7e183fbb-84e0-44b3-9b03-0792bc8d162b" providerId="ADAL" clId="{9112C5B7-E281-4BE1-8CFA-4DC37CF9C701}" dt="2020-09-29T15:41:26.512" v="4663" actId="1037"/>
          <ac:spMkLst>
            <pc:docMk/>
            <pc:sldMk cId="1931412894" sldId="3030"/>
            <ac:spMk id="25" creationId="{C301CDC0-BB33-40E9-A9BE-6CDB82B09ABD}"/>
          </ac:spMkLst>
        </pc:spChg>
        <pc:spChg chg="add mod">
          <ac:chgData name="Lucas Jellema" userId="7e183fbb-84e0-44b3-9b03-0792bc8d162b" providerId="ADAL" clId="{9112C5B7-E281-4BE1-8CFA-4DC37CF9C701}" dt="2020-09-29T15:41:26.512" v="4663" actId="1037"/>
          <ac:spMkLst>
            <pc:docMk/>
            <pc:sldMk cId="1931412894" sldId="3030"/>
            <ac:spMk id="26" creationId="{BCCBFB47-680B-48B3-9CC1-EE4855293E8B}"/>
          </ac:spMkLst>
        </pc:spChg>
        <pc:spChg chg="add mod">
          <ac:chgData name="Lucas Jellema" userId="7e183fbb-84e0-44b3-9b03-0792bc8d162b" providerId="ADAL" clId="{9112C5B7-E281-4BE1-8CFA-4DC37CF9C701}" dt="2020-09-29T15:41:26.512" v="4663" actId="1037"/>
          <ac:spMkLst>
            <pc:docMk/>
            <pc:sldMk cId="1931412894" sldId="3030"/>
            <ac:spMk id="27" creationId="{67CFE177-8035-4952-97F3-7B36C0F1C3A4}"/>
          </ac:spMkLst>
        </pc:spChg>
        <pc:spChg chg="add mod">
          <ac:chgData name="Lucas Jellema" userId="7e183fbb-84e0-44b3-9b03-0792bc8d162b" providerId="ADAL" clId="{9112C5B7-E281-4BE1-8CFA-4DC37CF9C701}" dt="2020-09-29T16:01:57.400" v="4729" actId="1038"/>
          <ac:spMkLst>
            <pc:docMk/>
            <pc:sldMk cId="1931412894" sldId="3030"/>
            <ac:spMk id="35" creationId="{3FB54AE3-F1AF-45F3-80BF-0BF8004EBFD5}"/>
          </ac:spMkLst>
        </pc:spChg>
        <pc:spChg chg="add mod">
          <ac:chgData name="Lucas Jellema" userId="7e183fbb-84e0-44b3-9b03-0792bc8d162b" providerId="ADAL" clId="{9112C5B7-E281-4BE1-8CFA-4DC37CF9C701}" dt="2020-09-29T16:01:55.323" v="4726" actId="14100"/>
          <ac:spMkLst>
            <pc:docMk/>
            <pc:sldMk cId="1931412894" sldId="3030"/>
            <ac:spMk id="38" creationId="{A580CF8A-8532-4D9E-873C-CD3DC16003ED}"/>
          </ac:spMkLst>
        </pc:spChg>
        <pc:spChg chg="add mod">
          <ac:chgData name="Lucas Jellema" userId="7e183fbb-84e0-44b3-9b03-0792bc8d162b" providerId="ADAL" clId="{9112C5B7-E281-4BE1-8CFA-4DC37CF9C701}" dt="2020-09-29T15:41:26.512" v="4663" actId="1037"/>
          <ac:spMkLst>
            <pc:docMk/>
            <pc:sldMk cId="1931412894" sldId="3030"/>
            <ac:spMk id="40" creationId="{4494D94E-6907-4A44-93BC-2AD20FC0F7C9}"/>
          </ac:spMkLst>
        </pc:spChg>
        <pc:spChg chg="add mod">
          <ac:chgData name="Lucas Jellema" userId="7e183fbb-84e0-44b3-9b03-0792bc8d162b" providerId="ADAL" clId="{9112C5B7-E281-4BE1-8CFA-4DC37CF9C701}" dt="2020-09-29T15:42:36.438" v="4676" actId="14100"/>
          <ac:spMkLst>
            <pc:docMk/>
            <pc:sldMk cId="1931412894" sldId="3030"/>
            <ac:spMk id="48" creationId="{FEEAF8AD-4AC2-4A0D-BAFE-17A7DEC1D462}"/>
          </ac:spMkLst>
        </pc:spChg>
        <pc:spChg chg="add mod">
          <ac:chgData name="Lucas Jellema" userId="7e183fbb-84e0-44b3-9b03-0792bc8d162b" providerId="ADAL" clId="{9112C5B7-E281-4BE1-8CFA-4DC37CF9C701}" dt="2020-10-03T07:54:54.964" v="5980" actId="1038"/>
          <ac:spMkLst>
            <pc:docMk/>
            <pc:sldMk cId="1931412894" sldId="3030"/>
            <ac:spMk id="51" creationId="{6C8CF0ED-6BCB-47B1-8702-B028FDC8E46C}"/>
          </ac:spMkLst>
        </pc:spChg>
        <pc:spChg chg="add del mod">
          <ac:chgData name="Lucas Jellema" userId="7e183fbb-84e0-44b3-9b03-0792bc8d162b" providerId="ADAL" clId="{9112C5B7-E281-4BE1-8CFA-4DC37CF9C701}" dt="2020-09-29T15:39:18.489" v="4609" actId="478"/>
          <ac:spMkLst>
            <pc:docMk/>
            <pc:sldMk cId="1931412894" sldId="3030"/>
            <ac:spMk id="53" creationId="{85D8F13A-DEC5-4EFA-A9B4-8B9F064E54EC}"/>
          </ac:spMkLst>
        </pc:spChg>
        <pc:spChg chg="add mod">
          <ac:chgData name="Lucas Jellema" userId="7e183fbb-84e0-44b3-9b03-0792bc8d162b" providerId="ADAL" clId="{9112C5B7-E281-4BE1-8CFA-4DC37CF9C701}" dt="2020-09-29T15:41:32.987" v="4665" actId="14100"/>
          <ac:spMkLst>
            <pc:docMk/>
            <pc:sldMk cId="1931412894" sldId="3030"/>
            <ac:spMk id="56" creationId="{7AC4590F-3340-4C7C-A8AE-5B58AADEBE28}"/>
          </ac:spMkLst>
        </pc:spChg>
        <pc:grpChg chg="add mod">
          <ac:chgData name="Lucas Jellema" userId="7e183fbb-84e0-44b3-9b03-0792bc8d162b" providerId="ADAL" clId="{9112C5B7-E281-4BE1-8CFA-4DC37CF9C701}" dt="2020-09-29T15:41:26.512" v="4663" actId="1037"/>
          <ac:grpSpMkLst>
            <pc:docMk/>
            <pc:sldMk cId="1931412894" sldId="3030"/>
            <ac:grpSpMk id="28" creationId="{B9498EEB-55EA-407B-8E01-120C6DC048CE}"/>
          </ac:grpSpMkLst>
        </pc:grpChg>
        <pc:grpChg chg="add mod">
          <ac:chgData name="Lucas Jellema" userId="7e183fbb-84e0-44b3-9b03-0792bc8d162b" providerId="ADAL" clId="{9112C5B7-E281-4BE1-8CFA-4DC37CF9C701}" dt="2020-09-29T15:41:26.512" v="4663" actId="1037"/>
          <ac:grpSpMkLst>
            <pc:docMk/>
            <pc:sldMk cId="1931412894" sldId="3030"/>
            <ac:grpSpMk id="29" creationId="{8316AEC6-E76E-4C63-914C-421B52E3AAA2}"/>
          </ac:grpSpMkLst>
        </pc:grpChg>
        <pc:grpChg chg="add del mod">
          <ac:chgData name="Lucas Jellema" userId="7e183fbb-84e0-44b3-9b03-0792bc8d162b" providerId="ADAL" clId="{9112C5B7-E281-4BE1-8CFA-4DC37CF9C701}" dt="2020-09-29T16:00:29.922" v="4721" actId="165"/>
          <ac:grpSpMkLst>
            <pc:docMk/>
            <pc:sldMk cId="1931412894" sldId="3030"/>
            <ac:grpSpMk id="39" creationId="{3B14E40B-8B1D-4D50-A4AA-24876ABD5A61}"/>
          </ac:grpSpMkLst>
        </pc:grpChg>
        <pc:grpChg chg="add mod">
          <ac:chgData name="Lucas Jellema" userId="7e183fbb-84e0-44b3-9b03-0792bc8d162b" providerId="ADAL" clId="{9112C5B7-E281-4BE1-8CFA-4DC37CF9C701}" dt="2020-09-29T15:28:30.413" v="4576"/>
          <ac:grpSpMkLst>
            <pc:docMk/>
            <pc:sldMk cId="1931412894" sldId="3030"/>
            <ac:grpSpMk id="41" creationId="{C8F7FC66-B628-463E-BF67-B1699BB82904}"/>
          </ac:grpSpMkLst>
        </pc:grpChg>
        <pc:picChg chg="add mod">
          <ac:chgData name="Lucas Jellema" userId="7e183fbb-84e0-44b3-9b03-0792bc8d162b" providerId="ADAL" clId="{9112C5B7-E281-4BE1-8CFA-4DC37CF9C701}" dt="2020-09-29T15:41:26.512" v="4663" actId="1037"/>
          <ac:picMkLst>
            <pc:docMk/>
            <pc:sldMk cId="1931412894" sldId="3030"/>
            <ac:picMk id="6" creationId="{79E707EE-CABF-4753-9A2B-271350A4689C}"/>
          </ac:picMkLst>
        </pc:picChg>
        <pc:picChg chg="add mod ord topLvl">
          <ac:chgData name="Lucas Jellema" userId="7e183fbb-84e0-44b3-9b03-0792bc8d162b" providerId="ADAL" clId="{9112C5B7-E281-4BE1-8CFA-4DC37CF9C701}" dt="2020-09-29T16:00:29.922" v="4721" actId="165"/>
          <ac:picMkLst>
            <pc:docMk/>
            <pc:sldMk cId="1931412894" sldId="3030"/>
            <ac:picMk id="8" creationId="{0C26A373-C6BA-4669-8078-0C30430EE498}"/>
          </ac:picMkLst>
        </pc:picChg>
        <pc:picChg chg="add mod">
          <ac:chgData name="Lucas Jellema" userId="7e183fbb-84e0-44b3-9b03-0792bc8d162b" providerId="ADAL" clId="{9112C5B7-E281-4BE1-8CFA-4DC37CF9C701}" dt="2020-09-29T15:20:57.050" v="4485" actId="164"/>
          <ac:picMkLst>
            <pc:docMk/>
            <pc:sldMk cId="1931412894" sldId="3030"/>
            <ac:picMk id="11" creationId="{780BBB17-D34C-4807-8220-18AF8B8AF78D}"/>
          </ac:picMkLst>
        </pc:picChg>
        <pc:picChg chg="add mod">
          <ac:chgData name="Lucas Jellema" userId="7e183fbb-84e0-44b3-9b03-0792bc8d162b" providerId="ADAL" clId="{9112C5B7-E281-4BE1-8CFA-4DC37CF9C701}" dt="2020-09-29T15:20:57.050" v="4485" actId="164"/>
          <ac:picMkLst>
            <pc:docMk/>
            <pc:sldMk cId="1931412894" sldId="3030"/>
            <ac:picMk id="12" creationId="{F7039A68-46EE-4BD3-AB36-697DCD305F2E}"/>
          </ac:picMkLst>
        </pc:picChg>
        <pc:picChg chg="add mod">
          <ac:chgData name="Lucas Jellema" userId="7e183fbb-84e0-44b3-9b03-0792bc8d162b" providerId="ADAL" clId="{9112C5B7-E281-4BE1-8CFA-4DC37CF9C701}" dt="2020-09-29T15:20:57.050" v="4485" actId="164"/>
          <ac:picMkLst>
            <pc:docMk/>
            <pc:sldMk cId="1931412894" sldId="3030"/>
            <ac:picMk id="13" creationId="{5F6693EA-EB78-4658-BDE5-3CF7D906412D}"/>
          </ac:picMkLst>
        </pc:picChg>
        <pc:picChg chg="add mod">
          <ac:chgData name="Lucas Jellema" userId="7e183fbb-84e0-44b3-9b03-0792bc8d162b" providerId="ADAL" clId="{9112C5B7-E281-4BE1-8CFA-4DC37CF9C701}" dt="2020-09-29T15:20:57.050" v="4485" actId="164"/>
          <ac:picMkLst>
            <pc:docMk/>
            <pc:sldMk cId="1931412894" sldId="3030"/>
            <ac:picMk id="14" creationId="{B2D66687-A571-42E9-9864-D630F5CE0ED4}"/>
          </ac:picMkLst>
        </pc:picChg>
        <pc:picChg chg="add mod">
          <ac:chgData name="Lucas Jellema" userId="7e183fbb-84e0-44b3-9b03-0792bc8d162b" providerId="ADAL" clId="{9112C5B7-E281-4BE1-8CFA-4DC37CF9C701}" dt="2020-09-29T15:41:26.512" v="4663" actId="1037"/>
          <ac:picMkLst>
            <pc:docMk/>
            <pc:sldMk cId="1931412894" sldId="3030"/>
            <ac:picMk id="16" creationId="{9A1033A4-F0F5-4748-A8B6-56B77E7FFD5C}"/>
          </ac:picMkLst>
        </pc:picChg>
        <pc:picChg chg="add mod">
          <ac:chgData name="Lucas Jellema" userId="7e183fbb-84e0-44b3-9b03-0792bc8d162b" providerId="ADAL" clId="{9112C5B7-E281-4BE1-8CFA-4DC37CF9C701}" dt="2020-09-29T15:41:26.512" v="4663" actId="1037"/>
          <ac:picMkLst>
            <pc:docMk/>
            <pc:sldMk cId="1931412894" sldId="3030"/>
            <ac:picMk id="18" creationId="{B809FDB1-11BE-43DC-8B7F-FC4F61DE1B5B}"/>
          </ac:picMkLst>
        </pc:picChg>
        <pc:picChg chg="add mod">
          <ac:chgData name="Lucas Jellema" userId="7e183fbb-84e0-44b3-9b03-0792bc8d162b" providerId="ADAL" clId="{9112C5B7-E281-4BE1-8CFA-4DC37CF9C701}" dt="2020-09-29T15:41:38.897" v="4666" actId="1076"/>
          <ac:picMkLst>
            <pc:docMk/>
            <pc:sldMk cId="1931412894" sldId="3030"/>
            <ac:picMk id="19" creationId="{E998B138-FE66-4589-85A6-93645175445A}"/>
          </ac:picMkLst>
        </pc:picChg>
        <pc:picChg chg="add mod">
          <ac:chgData name="Lucas Jellema" userId="7e183fbb-84e0-44b3-9b03-0792bc8d162b" providerId="ADAL" clId="{9112C5B7-E281-4BE1-8CFA-4DC37CF9C701}" dt="2020-09-29T15:41:26.512" v="4663" actId="1037"/>
          <ac:picMkLst>
            <pc:docMk/>
            <pc:sldMk cId="1931412894" sldId="3030"/>
            <ac:picMk id="20" creationId="{CE4BAE35-8981-4225-B328-35CC48B2915A}"/>
          </ac:picMkLst>
        </pc:picChg>
        <pc:picChg chg="add mod">
          <ac:chgData name="Lucas Jellema" userId="7e183fbb-84e0-44b3-9b03-0792bc8d162b" providerId="ADAL" clId="{9112C5B7-E281-4BE1-8CFA-4DC37CF9C701}" dt="2020-09-29T15:41:26.512" v="4663" actId="1037"/>
          <ac:picMkLst>
            <pc:docMk/>
            <pc:sldMk cId="1931412894" sldId="3030"/>
            <ac:picMk id="47" creationId="{789E7C79-14A3-42C5-88AC-DA5C58ED6755}"/>
          </ac:picMkLst>
        </pc:picChg>
        <pc:picChg chg="add mod">
          <ac:chgData name="Lucas Jellema" userId="7e183fbb-84e0-44b3-9b03-0792bc8d162b" providerId="ADAL" clId="{9112C5B7-E281-4BE1-8CFA-4DC37CF9C701}" dt="2020-09-29T16:03:49.777" v="4742" actId="14100"/>
          <ac:picMkLst>
            <pc:docMk/>
            <pc:sldMk cId="1931412894" sldId="3030"/>
            <ac:picMk id="49" creationId="{C74D79B1-EF9A-41DE-987A-9657280C436C}"/>
          </ac:picMkLst>
        </pc:picChg>
        <pc:picChg chg="add mod">
          <ac:chgData name="Lucas Jellema" userId="7e183fbb-84e0-44b3-9b03-0792bc8d162b" providerId="ADAL" clId="{9112C5B7-E281-4BE1-8CFA-4DC37CF9C701}" dt="2020-10-03T07:54:54.964" v="5980" actId="1038"/>
          <ac:picMkLst>
            <pc:docMk/>
            <pc:sldMk cId="1931412894" sldId="3030"/>
            <ac:picMk id="50" creationId="{9A84D4F3-7FAD-401C-9372-BD6E042A744F}"/>
          </ac:picMkLst>
        </pc:picChg>
        <pc:picChg chg="add mod">
          <ac:chgData name="Lucas Jellema" userId="7e183fbb-84e0-44b3-9b03-0792bc8d162b" providerId="ADAL" clId="{9112C5B7-E281-4BE1-8CFA-4DC37CF9C701}" dt="2020-09-29T15:41:30.200" v="4664" actId="1076"/>
          <ac:picMkLst>
            <pc:docMk/>
            <pc:sldMk cId="1931412894" sldId="3030"/>
            <ac:picMk id="55" creationId="{01CD32B0-D4A9-44DF-A62A-20D2E11D039A}"/>
          </ac:picMkLst>
        </pc:picChg>
        <pc:picChg chg="add mod">
          <ac:chgData name="Lucas Jellema" userId="7e183fbb-84e0-44b3-9b03-0792bc8d162b" providerId="ADAL" clId="{9112C5B7-E281-4BE1-8CFA-4DC37CF9C701}" dt="2020-10-03T07:54:54.964" v="5980" actId="1038"/>
          <ac:picMkLst>
            <pc:docMk/>
            <pc:sldMk cId="1931412894" sldId="3030"/>
            <ac:picMk id="61" creationId="{C0DBFE57-797C-4498-B19D-05DE53F2725E}"/>
          </ac:picMkLst>
        </pc:picChg>
        <pc:picChg chg="add mod">
          <ac:chgData name="Lucas Jellema" userId="7e183fbb-84e0-44b3-9b03-0792bc8d162b" providerId="ADAL" clId="{9112C5B7-E281-4BE1-8CFA-4DC37CF9C701}" dt="2020-10-03T07:54:54.964" v="5980" actId="1038"/>
          <ac:picMkLst>
            <pc:docMk/>
            <pc:sldMk cId="1931412894" sldId="3030"/>
            <ac:picMk id="23554" creationId="{5BB212E7-5B6E-47F2-8FEE-291B5AE2AEB4}"/>
          </ac:picMkLst>
        </pc:picChg>
        <pc:picChg chg="add mod">
          <ac:chgData name="Lucas Jellema" userId="7e183fbb-84e0-44b3-9b03-0792bc8d162b" providerId="ADAL" clId="{9112C5B7-E281-4BE1-8CFA-4DC37CF9C701}" dt="2020-10-03T07:54:54.964" v="5980" actId="1038"/>
          <ac:picMkLst>
            <pc:docMk/>
            <pc:sldMk cId="1931412894" sldId="3030"/>
            <ac:picMk id="23556" creationId="{58A1BCF0-15B6-4A72-8CD1-ABF8EBB8319E}"/>
          </ac:picMkLst>
        </pc:picChg>
        <pc:picChg chg="add mod">
          <ac:chgData name="Lucas Jellema" userId="7e183fbb-84e0-44b3-9b03-0792bc8d162b" providerId="ADAL" clId="{9112C5B7-E281-4BE1-8CFA-4DC37CF9C701}" dt="2020-10-03T07:54:54.964" v="5980" actId="1038"/>
          <ac:picMkLst>
            <pc:docMk/>
            <pc:sldMk cId="1931412894" sldId="3030"/>
            <ac:picMk id="23558" creationId="{8D418B3D-CA75-4B76-8177-35439E1AF681}"/>
          </ac:picMkLst>
        </pc:picChg>
        <pc:picChg chg="add del mod">
          <ac:chgData name="Lucas Jellema" userId="7e183fbb-84e0-44b3-9b03-0792bc8d162b" providerId="ADAL" clId="{9112C5B7-E281-4BE1-8CFA-4DC37CF9C701}" dt="2020-09-29T15:43:28.598" v="4681" actId="478"/>
          <ac:picMkLst>
            <pc:docMk/>
            <pc:sldMk cId="1931412894" sldId="3030"/>
            <ac:picMk id="23560" creationId="{2F80E9A9-2DBB-498F-82DF-1383D27E9F51}"/>
          </ac:picMkLst>
        </pc:picChg>
        <pc:cxnChg chg="add del mod">
          <ac:chgData name="Lucas Jellema" userId="7e183fbb-84e0-44b3-9b03-0792bc8d162b" providerId="ADAL" clId="{9112C5B7-E281-4BE1-8CFA-4DC37CF9C701}" dt="2020-09-29T15:23:50.617" v="4502" actId="11529"/>
          <ac:cxnSpMkLst>
            <pc:docMk/>
            <pc:sldMk cId="1931412894" sldId="3030"/>
            <ac:cxnSpMk id="37" creationId="{5A8520A5-767E-4D44-9801-C318531AD5E1}"/>
          </ac:cxnSpMkLst>
        </pc:cxnChg>
      </pc:sldChg>
      <pc:sldChg chg="addSp modSp">
        <pc:chgData name="Lucas Jellema" userId="7e183fbb-84e0-44b3-9b03-0792bc8d162b" providerId="ADAL" clId="{9112C5B7-E281-4BE1-8CFA-4DC37CF9C701}" dt="2020-09-29T16:49:03.881" v="5485" actId="404"/>
        <pc:sldMkLst>
          <pc:docMk/>
          <pc:sldMk cId="2473628793" sldId="3031"/>
        </pc:sldMkLst>
        <pc:spChg chg="mod">
          <ac:chgData name="Lucas Jellema" userId="7e183fbb-84e0-44b3-9b03-0792bc8d162b" providerId="ADAL" clId="{9112C5B7-E281-4BE1-8CFA-4DC37CF9C701}" dt="2020-09-29T16:49:03.881" v="5485" actId="404"/>
          <ac:spMkLst>
            <pc:docMk/>
            <pc:sldMk cId="2473628793" sldId="3031"/>
            <ac:spMk id="2" creationId="{B96B69CA-BA33-4A06-9884-884C4613F6CD}"/>
          </ac:spMkLst>
        </pc:spChg>
        <pc:spChg chg="mod ord">
          <ac:chgData name="Lucas Jellema" userId="7e183fbb-84e0-44b3-9b03-0792bc8d162b" providerId="ADAL" clId="{9112C5B7-E281-4BE1-8CFA-4DC37CF9C701}" dt="2020-09-29T16:43:07.069" v="5470" actId="20577"/>
          <ac:spMkLst>
            <pc:docMk/>
            <pc:sldMk cId="2473628793" sldId="3031"/>
            <ac:spMk id="3" creationId="{22A03049-D8D6-4A26-B40D-5A171F94BE0D}"/>
          </ac:spMkLst>
        </pc:spChg>
        <pc:spChg chg="add mod">
          <ac:chgData name="Lucas Jellema" userId="7e183fbb-84e0-44b3-9b03-0792bc8d162b" providerId="ADAL" clId="{9112C5B7-E281-4BE1-8CFA-4DC37CF9C701}" dt="2020-09-29T16:43:46.044" v="5484" actId="1076"/>
          <ac:spMkLst>
            <pc:docMk/>
            <pc:sldMk cId="2473628793" sldId="3031"/>
            <ac:spMk id="5" creationId="{F8C78A35-58B5-4DFA-81D5-DE9B45B7257A}"/>
          </ac:spMkLst>
        </pc:spChg>
        <pc:spChg chg="add mod">
          <ac:chgData name="Lucas Jellema" userId="7e183fbb-84e0-44b3-9b03-0792bc8d162b" providerId="ADAL" clId="{9112C5B7-E281-4BE1-8CFA-4DC37CF9C701}" dt="2020-09-29T16:43:46.044" v="5484" actId="1076"/>
          <ac:spMkLst>
            <pc:docMk/>
            <pc:sldMk cId="2473628793" sldId="3031"/>
            <ac:spMk id="6" creationId="{AD8910E4-3F01-487C-B214-4CA06F7C7A84}"/>
          </ac:spMkLst>
        </pc:spChg>
        <pc:spChg chg="add mod">
          <ac:chgData name="Lucas Jellema" userId="7e183fbb-84e0-44b3-9b03-0792bc8d162b" providerId="ADAL" clId="{9112C5B7-E281-4BE1-8CFA-4DC37CF9C701}" dt="2020-09-29T16:43:46.044" v="5484" actId="1076"/>
          <ac:spMkLst>
            <pc:docMk/>
            <pc:sldMk cId="2473628793" sldId="3031"/>
            <ac:spMk id="7" creationId="{091AB38D-27DD-4601-B951-01F91645367E}"/>
          </ac:spMkLst>
        </pc:spChg>
        <pc:spChg chg="add mod">
          <ac:chgData name="Lucas Jellema" userId="7e183fbb-84e0-44b3-9b03-0792bc8d162b" providerId="ADAL" clId="{9112C5B7-E281-4BE1-8CFA-4DC37CF9C701}" dt="2020-09-29T16:43:46.044" v="5484" actId="1076"/>
          <ac:spMkLst>
            <pc:docMk/>
            <pc:sldMk cId="2473628793" sldId="3031"/>
            <ac:spMk id="8" creationId="{8B202703-B815-4883-970E-BC12DAFCB193}"/>
          </ac:spMkLst>
        </pc:spChg>
        <pc:spChg chg="add mod">
          <ac:chgData name="Lucas Jellema" userId="7e183fbb-84e0-44b3-9b03-0792bc8d162b" providerId="ADAL" clId="{9112C5B7-E281-4BE1-8CFA-4DC37CF9C701}" dt="2020-09-29T16:43:46.044" v="5484" actId="1076"/>
          <ac:spMkLst>
            <pc:docMk/>
            <pc:sldMk cId="2473628793" sldId="3031"/>
            <ac:spMk id="12" creationId="{64B9A79A-C369-40F8-98B2-91BD24756BB6}"/>
          </ac:spMkLst>
        </pc:spChg>
        <pc:spChg chg="add mod">
          <ac:chgData name="Lucas Jellema" userId="7e183fbb-84e0-44b3-9b03-0792bc8d162b" providerId="ADAL" clId="{9112C5B7-E281-4BE1-8CFA-4DC37CF9C701}" dt="2020-09-29T16:43:46.044" v="5484" actId="1076"/>
          <ac:spMkLst>
            <pc:docMk/>
            <pc:sldMk cId="2473628793" sldId="3031"/>
            <ac:spMk id="13" creationId="{62DA130F-ADBE-4D2C-839A-413F499A364F}"/>
          </ac:spMkLst>
        </pc:spChg>
        <pc:spChg chg="add mod">
          <ac:chgData name="Lucas Jellema" userId="7e183fbb-84e0-44b3-9b03-0792bc8d162b" providerId="ADAL" clId="{9112C5B7-E281-4BE1-8CFA-4DC37CF9C701}" dt="2020-09-29T16:43:46.044" v="5484" actId="1076"/>
          <ac:spMkLst>
            <pc:docMk/>
            <pc:sldMk cId="2473628793" sldId="3031"/>
            <ac:spMk id="15" creationId="{BDF773D5-EF90-403F-882D-E7594576CB85}"/>
          </ac:spMkLst>
        </pc:spChg>
        <pc:picChg chg="add mod">
          <ac:chgData name="Lucas Jellema" userId="7e183fbb-84e0-44b3-9b03-0792bc8d162b" providerId="ADAL" clId="{9112C5B7-E281-4BE1-8CFA-4DC37CF9C701}" dt="2020-09-29T16:43:46.044" v="5484" actId="1076"/>
          <ac:picMkLst>
            <pc:docMk/>
            <pc:sldMk cId="2473628793" sldId="3031"/>
            <ac:picMk id="9" creationId="{603B773C-A114-4596-BA78-4180950F39EA}"/>
          </ac:picMkLst>
        </pc:picChg>
        <pc:picChg chg="add mod">
          <ac:chgData name="Lucas Jellema" userId="7e183fbb-84e0-44b3-9b03-0792bc8d162b" providerId="ADAL" clId="{9112C5B7-E281-4BE1-8CFA-4DC37CF9C701}" dt="2020-09-29T16:43:46.044" v="5484" actId="1076"/>
          <ac:picMkLst>
            <pc:docMk/>
            <pc:sldMk cId="2473628793" sldId="3031"/>
            <ac:picMk id="10" creationId="{83FB2D72-B1AC-4F6F-9E2D-BC4C1D20387F}"/>
          </ac:picMkLst>
        </pc:picChg>
        <pc:picChg chg="add mod">
          <ac:chgData name="Lucas Jellema" userId="7e183fbb-84e0-44b3-9b03-0792bc8d162b" providerId="ADAL" clId="{9112C5B7-E281-4BE1-8CFA-4DC37CF9C701}" dt="2020-09-29T16:43:46.044" v="5484" actId="1076"/>
          <ac:picMkLst>
            <pc:docMk/>
            <pc:sldMk cId="2473628793" sldId="3031"/>
            <ac:picMk id="11" creationId="{3B22D310-7E21-4F7B-89A8-4D9D8A0265EC}"/>
          </ac:picMkLst>
        </pc:picChg>
        <pc:picChg chg="add mod">
          <ac:chgData name="Lucas Jellema" userId="7e183fbb-84e0-44b3-9b03-0792bc8d162b" providerId="ADAL" clId="{9112C5B7-E281-4BE1-8CFA-4DC37CF9C701}" dt="2020-09-29T16:43:46.044" v="5484" actId="1076"/>
          <ac:picMkLst>
            <pc:docMk/>
            <pc:sldMk cId="2473628793" sldId="3031"/>
            <ac:picMk id="14" creationId="{144483E9-8D02-4B2F-9127-ACE71CA515B1}"/>
          </ac:picMkLst>
        </pc:picChg>
        <pc:picChg chg="add mod">
          <ac:chgData name="Lucas Jellema" userId="7e183fbb-84e0-44b3-9b03-0792bc8d162b" providerId="ADAL" clId="{9112C5B7-E281-4BE1-8CFA-4DC37CF9C701}" dt="2020-09-29T16:43:19.029" v="5471" actId="1076"/>
          <ac:picMkLst>
            <pc:docMk/>
            <pc:sldMk cId="2473628793" sldId="3031"/>
            <ac:picMk id="16" creationId="{979DE6F9-5439-4BB3-B73A-68F4C64D8307}"/>
          </ac:picMkLst>
        </pc:picChg>
      </pc:sldChg>
      <pc:sldChg chg="addSp delSp modSp mod modClrScheme chgLayout">
        <pc:chgData name="Lucas Jellema" userId="7e183fbb-84e0-44b3-9b03-0792bc8d162b" providerId="ADAL" clId="{9112C5B7-E281-4BE1-8CFA-4DC37CF9C701}" dt="2020-09-29T17:02:01.476" v="5515"/>
        <pc:sldMkLst>
          <pc:docMk/>
          <pc:sldMk cId="3334629409" sldId="3032"/>
        </pc:sldMkLst>
        <pc:spChg chg="mod">
          <ac:chgData name="Lucas Jellema" userId="7e183fbb-84e0-44b3-9b03-0792bc8d162b" providerId="ADAL" clId="{9112C5B7-E281-4BE1-8CFA-4DC37CF9C701}" dt="2020-09-29T12:05:57.467" v="3323" actId="26606"/>
          <ac:spMkLst>
            <pc:docMk/>
            <pc:sldMk cId="3334629409" sldId="3032"/>
            <ac:spMk id="2" creationId="{703F88E9-9B4E-47BE-BA80-A0531B4F2E74}"/>
          </ac:spMkLst>
        </pc:spChg>
        <pc:spChg chg="del mod">
          <ac:chgData name="Lucas Jellema" userId="7e183fbb-84e0-44b3-9b03-0792bc8d162b" providerId="ADAL" clId="{9112C5B7-E281-4BE1-8CFA-4DC37CF9C701}" dt="2020-09-29T12:11:19.934" v="3357" actId="478"/>
          <ac:spMkLst>
            <pc:docMk/>
            <pc:sldMk cId="3334629409" sldId="3032"/>
            <ac:spMk id="3" creationId="{EF02A2AE-5D51-4F52-B27D-3E4D14F51FAE}"/>
          </ac:spMkLst>
        </pc:spChg>
        <pc:spChg chg="mod ord">
          <ac:chgData name="Lucas Jellema" userId="7e183fbb-84e0-44b3-9b03-0792bc8d162b" providerId="ADAL" clId="{9112C5B7-E281-4BE1-8CFA-4DC37CF9C701}" dt="2020-09-29T12:05:57.467" v="3323" actId="26606"/>
          <ac:spMkLst>
            <pc:docMk/>
            <pc:sldMk cId="3334629409" sldId="3032"/>
            <ac:spMk id="4" creationId="{48741124-7789-460C-9E74-8C401FBFDDEA}"/>
          </ac:spMkLst>
        </pc:spChg>
        <pc:spChg chg="add mod ord">
          <ac:chgData name="Lucas Jellema" userId="7e183fbb-84e0-44b3-9b03-0792bc8d162b" providerId="ADAL" clId="{9112C5B7-E281-4BE1-8CFA-4DC37CF9C701}" dt="2020-09-29T12:15:20.566" v="3400" actId="1076"/>
          <ac:spMkLst>
            <pc:docMk/>
            <pc:sldMk cId="3334629409" sldId="3032"/>
            <ac:spMk id="5" creationId="{304086AE-5D1B-4356-A760-38D4353F88E5}"/>
          </ac:spMkLst>
        </pc:spChg>
        <pc:spChg chg="add mod">
          <ac:chgData name="Lucas Jellema" userId="7e183fbb-84e0-44b3-9b03-0792bc8d162b" providerId="ADAL" clId="{9112C5B7-E281-4BE1-8CFA-4DC37CF9C701}" dt="2020-09-29T12:05:57.467" v="3323" actId="26606"/>
          <ac:spMkLst>
            <pc:docMk/>
            <pc:sldMk cId="3334629409" sldId="3032"/>
            <ac:spMk id="12" creationId="{B0DABB7B-B5B8-4C72-982F-533EF4B4791F}"/>
          </ac:spMkLst>
        </pc:spChg>
        <pc:spChg chg="add del mod">
          <ac:chgData name="Lucas Jellema" userId="7e183fbb-84e0-44b3-9b03-0792bc8d162b" providerId="ADAL" clId="{9112C5B7-E281-4BE1-8CFA-4DC37CF9C701}" dt="2020-09-29T12:11:24.366" v="3358" actId="478"/>
          <ac:spMkLst>
            <pc:docMk/>
            <pc:sldMk cId="3334629409" sldId="3032"/>
            <ac:spMk id="18" creationId="{2953AA93-15FC-4FE5-8545-CB694BE4BF47}"/>
          </ac:spMkLst>
        </pc:spChg>
        <pc:picChg chg="add del mod">
          <ac:chgData name="Lucas Jellema" userId="7e183fbb-84e0-44b3-9b03-0792bc8d162b" providerId="ADAL" clId="{9112C5B7-E281-4BE1-8CFA-4DC37CF9C701}" dt="2020-09-29T12:05:51.942" v="3321" actId="478"/>
          <ac:picMkLst>
            <pc:docMk/>
            <pc:sldMk cId="3334629409" sldId="3032"/>
            <ac:picMk id="6" creationId="{49689A65-78FB-4116-82F7-05A0C0DC0F87}"/>
          </ac:picMkLst>
        </pc:picChg>
        <pc:picChg chg="add mod">
          <ac:chgData name="Lucas Jellema" userId="7e183fbb-84e0-44b3-9b03-0792bc8d162b" providerId="ADAL" clId="{9112C5B7-E281-4BE1-8CFA-4DC37CF9C701}" dt="2020-09-29T17:02:01.476" v="5515"/>
          <ac:picMkLst>
            <pc:docMk/>
            <pc:sldMk cId="3334629409" sldId="3032"/>
            <ac:picMk id="7" creationId="{D2308F5E-511E-4A40-8DAF-C1D4B9611F0D}"/>
          </ac:picMkLst>
        </pc:picChg>
        <pc:picChg chg="add mod ord">
          <ac:chgData name="Lucas Jellema" userId="7e183fbb-84e0-44b3-9b03-0792bc8d162b" providerId="ADAL" clId="{9112C5B7-E281-4BE1-8CFA-4DC37CF9C701}" dt="2020-09-29T12:15:41.621" v="3407" actId="1440"/>
          <ac:picMkLst>
            <pc:docMk/>
            <pc:sldMk cId="3334629409" sldId="3032"/>
            <ac:picMk id="9" creationId="{E6D37D4B-B6F3-4B91-9DF0-E849BDDE475C}"/>
          </ac:picMkLst>
        </pc:picChg>
        <pc:picChg chg="add mod">
          <ac:chgData name="Lucas Jellema" userId="7e183fbb-84e0-44b3-9b03-0792bc8d162b" providerId="ADAL" clId="{9112C5B7-E281-4BE1-8CFA-4DC37CF9C701}" dt="2020-09-29T12:15:41.621" v="3407" actId="1440"/>
          <ac:picMkLst>
            <pc:docMk/>
            <pc:sldMk cId="3334629409" sldId="3032"/>
            <ac:picMk id="11" creationId="{11AC397D-01D0-451A-93D2-58E0FAF0910C}"/>
          </ac:picMkLst>
        </pc:picChg>
        <pc:picChg chg="add del mod">
          <ac:chgData name="Lucas Jellema" userId="7e183fbb-84e0-44b3-9b03-0792bc8d162b" providerId="ADAL" clId="{9112C5B7-E281-4BE1-8CFA-4DC37CF9C701}" dt="2020-09-29T12:11:13.595" v="3356" actId="478"/>
          <ac:picMkLst>
            <pc:docMk/>
            <pc:sldMk cId="3334629409" sldId="3032"/>
            <ac:picMk id="14" creationId="{9BAA4192-AAC1-4538-BBC5-74D88693A663}"/>
          </ac:picMkLst>
        </pc:picChg>
        <pc:picChg chg="add mod ord">
          <ac:chgData name="Lucas Jellema" userId="7e183fbb-84e0-44b3-9b03-0792bc8d162b" providerId="ADAL" clId="{9112C5B7-E281-4BE1-8CFA-4DC37CF9C701}" dt="2020-09-29T12:15:41.621" v="3407" actId="1440"/>
          <ac:picMkLst>
            <pc:docMk/>
            <pc:sldMk cId="3334629409" sldId="3032"/>
            <ac:picMk id="16" creationId="{B4822095-5A46-4D6F-98BE-DFD3491EF89F}"/>
          </ac:picMkLst>
        </pc:picChg>
        <pc:picChg chg="add mod">
          <ac:chgData name="Lucas Jellema" userId="7e183fbb-84e0-44b3-9b03-0792bc8d162b" providerId="ADAL" clId="{9112C5B7-E281-4BE1-8CFA-4DC37CF9C701}" dt="2020-09-29T12:15:41.621" v="3407" actId="1440"/>
          <ac:picMkLst>
            <pc:docMk/>
            <pc:sldMk cId="3334629409" sldId="3032"/>
            <ac:picMk id="20" creationId="{9507B98B-92F4-45ED-BBD3-1652298F848D}"/>
          </ac:picMkLst>
        </pc:picChg>
      </pc:sldChg>
      <pc:sldChg chg="del">
        <pc:chgData name="Lucas Jellema" userId="7e183fbb-84e0-44b3-9b03-0792bc8d162b" providerId="ADAL" clId="{9112C5B7-E281-4BE1-8CFA-4DC37CF9C701}" dt="2020-09-28T09:21:02.208" v="685" actId="2696"/>
        <pc:sldMkLst>
          <pc:docMk/>
          <pc:sldMk cId="3450326646" sldId="3033"/>
        </pc:sldMkLst>
      </pc:sldChg>
      <pc:sldChg chg="addSp modSp mod modClrScheme chgLayout">
        <pc:chgData name="Lucas Jellema" userId="7e183fbb-84e0-44b3-9b03-0792bc8d162b" providerId="ADAL" clId="{9112C5B7-E281-4BE1-8CFA-4DC37CF9C701}" dt="2020-09-29T07:35:05.933" v="2843" actId="26606"/>
        <pc:sldMkLst>
          <pc:docMk/>
          <pc:sldMk cId="2837181375" sldId="3034"/>
        </pc:sldMkLst>
        <pc:spChg chg="mod">
          <ac:chgData name="Lucas Jellema" userId="7e183fbb-84e0-44b3-9b03-0792bc8d162b" providerId="ADAL" clId="{9112C5B7-E281-4BE1-8CFA-4DC37CF9C701}" dt="2020-09-29T07:35:05.933" v="2843" actId="26606"/>
          <ac:spMkLst>
            <pc:docMk/>
            <pc:sldMk cId="2837181375" sldId="3034"/>
            <ac:spMk id="2" creationId="{A3B0A274-8E79-4FE3-8729-F4B2E485B032}"/>
          </ac:spMkLst>
        </pc:spChg>
        <pc:spChg chg="mod">
          <ac:chgData name="Lucas Jellema" userId="7e183fbb-84e0-44b3-9b03-0792bc8d162b" providerId="ADAL" clId="{9112C5B7-E281-4BE1-8CFA-4DC37CF9C701}" dt="2020-09-29T07:35:05.933" v="2843" actId="26606"/>
          <ac:spMkLst>
            <pc:docMk/>
            <pc:sldMk cId="2837181375" sldId="3034"/>
            <ac:spMk id="3" creationId="{DFBB6E2C-B2B4-4F45-876D-17A77EA4B7A7}"/>
          </ac:spMkLst>
        </pc:spChg>
        <pc:spChg chg="mod">
          <ac:chgData name="Lucas Jellema" userId="7e183fbb-84e0-44b3-9b03-0792bc8d162b" providerId="ADAL" clId="{9112C5B7-E281-4BE1-8CFA-4DC37CF9C701}" dt="2020-09-29T07:35:05.933" v="2843" actId="26606"/>
          <ac:spMkLst>
            <pc:docMk/>
            <pc:sldMk cId="2837181375" sldId="3034"/>
            <ac:spMk id="4" creationId="{99749A55-9BE7-4834-903A-329C8817A6D1}"/>
          </ac:spMkLst>
        </pc:spChg>
        <pc:picChg chg="add mod">
          <ac:chgData name="Lucas Jellema" userId="7e183fbb-84e0-44b3-9b03-0792bc8d162b" providerId="ADAL" clId="{9112C5B7-E281-4BE1-8CFA-4DC37CF9C701}" dt="2020-09-29T07:35:05.933" v="2843" actId="26606"/>
          <ac:picMkLst>
            <pc:docMk/>
            <pc:sldMk cId="2837181375" sldId="3034"/>
            <ac:picMk id="4098" creationId="{C7597639-9292-4B22-AF29-C8FC6446B1F8}"/>
          </ac:picMkLst>
        </pc:picChg>
      </pc:sldChg>
      <pc:sldChg chg="modSp add setBg">
        <pc:chgData name="Lucas Jellema" userId="7e183fbb-84e0-44b3-9b03-0792bc8d162b" providerId="ADAL" clId="{9112C5B7-E281-4BE1-8CFA-4DC37CF9C701}" dt="2020-09-29T13:28:31.288" v="3885" actId="20577"/>
        <pc:sldMkLst>
          <pc:docMk/>
          <pc:sldMk cId="3127611901" sldId="3036"/>
        </pc:sldMkLst>
        <pc:spChg chg="mod">
          <ac:chgData name="Lucas Jellema" userId="7e183fbb-84e0-44b3-9b03-0792bc8d162b" providerId="ADAL" clId="{9112C5B7-E281-4BE1-8CFA-4DC37CF9C701}" dt="2020-09-29T13:28:31.288" v="3885" actId="20577"/>
          <ac:spMkLst>
            <pc:docMk/>
            <pc:sldMk cId="3127611901" sldId="3036"/>
            <ac:spMk id="22" creationId="{83AC44EB-01E8-4A6F-90BA-312FC767D4E8}"/>
          </ac:spMkLst>
        </pc:spChg>
      </pc:sldChg>
      <pc:sldChg chg="delSp">
        <pc:chgData name="Lucas Jellema" userId="7e183fbb-84e0-44b3-9b03-0792bc8d162b" providerId="ADAL" clId="{9112C5B7-E281-4BE1-8CFA-4DC37CF9C701}" dt="2020-10-05T07:12:45.290" v="8867" actId="478"/>
        <pc:sldMkLst>
          <pc:docMk/>
          <pc:sldMk cId="2310587507" sldId="3039"/>
        </pc:sldMkLst>
        <pc:spChg chg="del">
          <ac:chgData name="Lucas Jellema" userId="7e183fbb-84e0-44b3-9b03-0792bc8d162b" providerId="ADAL" clId="{9112C5B7-E281-4BE1-8CFA-4DC37CF9C701}" dt="2020-10-05T07:12:45.290" v="8867" actId="478"/>
          <ac:spMkLst>
            <pc:docMk/>
            <pc:sldMk cId="2310587507" sldId="3039"/>
            <ac:spMk id="8" creationId="{CF34675E-D145-49F4-937A-835C241F2EA3}"/>
          </ac:spMkLst>
        </pc:spChg>
      </pc:sldChg>
      <pc:sldChg chg="addSp modSp modAnim">
        <pc:chgData name="Lucas Jellema" userId="7e183fbb-84e0-44b3-9b03-0792bc8d162b" providerId="ADAL" clId="{9112C5B7-E281-4BE1-8CFA-4DC37CF9C701}" dt="2020-10-05T07:15:29.364" v="8906" actId="1076"/>
        <pc:sldMkLst>
          <pc:docMk/>
          <pc:sldMk cId="303242398" sldId="3040"/>
        </pc:sldMkLst>
        <pc:spChg chg="add mod">
          <ac:chgData name="Lucas Jellema" userId="7e183fbb-84e0-44b3-9b03-0792bc8d162b" providerId="ADAL" clId="{9112C5B7-E281-4BE1-8CFA-4DC37CF9C701}" dt="2020-10-05T07:15:29.364" v="8906" actId="1076"/>
          <ac:spMkLst>
            <pc:docMk/>
            <pc:sldMk cId="303242398" sldId="3040"/>
            <ac:spMk id="38" creationId="{FADD2A31-6A13-4B08-948C-B116CFF06D08}"/>
          </ac:spMkLst>
        </pc:spChg>
        <pc:picChg chg="add mod">
          <ac:chgData name="Lucas Jellema" userId="7e183fbb-84e0-44b3-9b03-0792bc8d162b" providerId="ADAL" clId="{9112C5B7-E281-4BE1-8CFA-4DC37CF9C701}" dt="2020-10-05T07:15:14.670" v="8886" actId="1076"/>
          <ac:picMkLst>
            <pc:docMk/>
            <pc:sldMk cId="303242398" sldId="3040"/>
            <ac:picMk id="37" creationId="{79E17029-F20B-4AA4-B0B3-924E47184CED}"/>
          </ac:picMkLst>
        </pc:picChg>
      </pc:sldChg>
      <pc:sldChg chg="addSp modSp modAnim">
        <pc:chgData name="Lucas Jellema" userId="7e183fbb-84e0-44b3-9b03-0792bc8d162b" providerId="ADAL" clId="{9112C5B7-E281-4BE1-8CFA-4DC37CF9C701}" dt="2020-10-05T07:16:21.184" v="8911" actId="693"/>
        <pc:sldMkLst>
          <pc:docMk/>
          <pc:sldMk cId="3300912334" sldId="3041"/>
        </pc:sldMkLst>
        <pc:spChg chg="add mod">
          <ac:chgData name="Lucas Jellema" userId="7e183fbb-84e0-44b3-9b03-0792bc8d162b" providerId="ADAL" clId="{9112C5B7-E281-4BE1-8CFA-4DC37CF9C701}" dt="2020-10-05T07:16:21.184" v="8911" actId="693"/>
          <ac:spMkLst>
            <pc:docMk/>
            <pc:sldMk cId="3300912334" sldId="3041"/>
            <ac:spMk id="4" creationId="{93EE8A21-3163-4715-ABA4-92C3F6927F68}"/>
          </ac:spMkLst>
        </pc:spChg>
        <pc:spChg chg="add">
          <ac:chgData name="Lucas Jellema" userId="7e183fbb-84e0-44b3-9b03-0792bc8d162b" providerId="ADAL" clId="{9112C5B7-E281-4BE1-8CFA-4DC37CF9C701}" dt="2020-10-05T07:15:49.907" v="8907"/>
          <ac:spMkLst>
            <pc:docMk/>
            <pc:sldMk cId="3300912334" sldId="3041"/>
            <ac:spMk id="45" creationId="{1FB6E301-5208-460C-85B9-596D89C8ECA2}"/>
          </ac:spMkLst>
        </pc:spChg>
        <pc:spChg chg="mod">
          <ac:chgData name="Lucas Jellema" userId="7e183fbb-84e0-44b3-9b03-0792bc8d162b" providerId="ADAL" clId="{9112C5B7-E281-4BE1-8CFA-4DC37CF9C701}" dt="2020-10-05T07:13:42.749" v="8884" actId="20577"/>
          <ac:spMkLst>
            <pc:docMk/>
            <pc:sldMk cId="3300912334" sldId="3041"/>
            <ac:spMk id="52" creationId="{694720A8-A3DD-4714-B085-5289F49BFB46}"/>
          </ac:spMkLst>
        </pc:spChg>
        <pc:picChg chg="add">
          <ac:chgData name="Lucas Jellema" userId="7e183fbb-84e0-44b3-9b03-0792bc8d162b" providerId="ADAL" clId="{9112C5B7-E281-4BE1-8CFA-4DC37CF9C701}" dt="2020-10-05T07:15:49.907" v="8907"/>
          <ac:picMkLst>
            <pc:docMk/>
            <pc:sldMk cId="3300912334" sldId="3041"/>
            <ac:picMk id="44" creationId="{B0A9DAD2-A00A-4B42-88AD-81D2E60E743A}"/>
          </ac:picMkLst>
        </pc:picChg>
      </pc:sldChg>
      <pc:sldChg chg="addSp modSp modAnim">
        <pc:chgData name="Lucas Jellema" userId="7e183fbb-84e0-44b3-9b03-0792bc8d162b" providerId="ADAL" clId="{9112C5B7-E281-4BE1-8CFA-4DC37CF9C701}" dt="2020-10-05T07:43:22.895" v="8923"/>
        <pc:sldMkLst>
          <pc:docMk/>
          <pc:sldMk cId="2643225057" sldId="3042"/>
        </pc:sldMkLst>
        <pc:spChg chg="add mod">
          <ac:chgData name="Lucas Jellema" userId="7e183fbb-84e0-44b3-9b03-0792bc8d162b" providerId="ADAL" clId="{9112C5B7-E281-4BE1-8CFA-4DC37CF9C701}" dt="2020-10-05T07:42:49.583" v="8922" actId="14100"/>
          <ac:spMkLst>
            <pc:docMk/>
            <pc:sldMk cId="2643225057" sldId="3042"/>
            <ac:spMk id="35" creationId="{E56D1BAB-5091-4B66-AB66-49846D80DB68}"/>
          </ac:spMkLst>
        </pc:spChg>
        <pc:spChg chg="add mod">
          <ac:chgData name="Lucas Jellema" userId="7e183fbb-84e0-44b3-9b03-0792bc8d162b" providerId="ADAL" clId="{9112C5B7-E281-4BE1-8CFA-4DC37CF9C701}" dt="2020-10-05T07:42:47.242" v="8921" actId="14100"/>
          <ac:spMkLst>
            <pc:docMk/>
            <pc:sldMk cId="2643225057" sldId="3042"/>
            <ac:spMk id="36" creationId="{F0A705E0-1846-42EC-8CAF-8EFFB6BD421B}"/>
          </ac:spMkLst>
        </pc:spChg>
        <pc:spChg chg="mod">
          <ac:chgData name="Lucas Jellema" userId="7e183fbb-84e0-44b3-9b03-0792bc8d162b" providerId="ADAL" clId="{9112C5B7-E281-4BE1-8CFA-4DC37CF9C701}" dt="2020-09-28T07:00:08.631" v="429" actId="14100"/>
          <ac:spMkLst>
            <pc:docMk/>
            <pc:sldMk cId="2643225057" sldId="3042"/>
            <ac:spMk id="63" creationId="{4CD8D5AF-B314-46B7-B850-87AB08AD2CF1}"/>
          </ac:spMkLst>
        </pc:spChg>
        <pc:spChg chg="mod">
          <ac:chgData name="Lucas Jellema" userId="7e183fbb-84e0-44b3-9b03-0792bc8d162b" providerId="ADAL" clId="{9112C5B7-E281-4BE1-8CFA-4DC37CF9C701}" dt="2020-09-28T07:00:05.157" v="428" actId="20577"/>
          <ac:spMkLst>
            <pc:docMk/>
            <pc:sldMk cId="2643225057" sldId="3042"/>
            <ac:spMk id="64" creationId="{DC9743D9-7658-4674-B869-5D9B90AB471B}"/>
          </ac:spMkLst>
        </pc:spChg>
      </pc:sldChg>
      <pc:sldChg chg="addSp delSp modSp modAnim">
        <pc:chgData name="Lucas Jellema" userId="7e183fbb-84e0-44b3-9b03-0792bc8d162b" providerId="ADAL" clId="{9112C5B7-E281-4BE1-8CFA-4DC37CF9C701}" dt="2020-10-05T08:01:04.238" v="8932" actId="166"/>
        <pc:sldMkLst>
          <pc:docMk/>
          <pc:sldMk cId="1801848877" sldId="3043"/>
        </pc:sldMkLst>
        <pc:spChg chg="add mod ord">
          <ac:chgData name="Lucas Jellema" userId="7e183fbb-84e0-44b3-9b03-0792bc8d162b" providerId="ADAL" clId="{9112C5B7-E281-4BE1-8CFA-4DC37CF9C701}" dt="2020-09-28T05:39:36.383" v="39" actId="14100"/>
          <ac:spMkLst>
            <pc:docMk/>
            <pc:sldMk cId="1801848877" sldId="3043"/>
            <ac:spMk id="5" creationId="{7884B1FE-01BF-42AA-93A9-CB97FC11FFA0}"/>
          </ac:spMkLst>
        </pc:spChg>
        <pc:spChg chg="add mod ord">
          <ac:chgData name="Lucas Jellema" userId="7e183fbb-84e0-44b3-9b03-0792bc8d162b" providerId="ADAL" clId="{9112C5B7-E281-4BE1-8CFA-4DC37CF9C701}" dt="2020-10-05T08:01:04.238" v="8932" actId="166"/>
          <ac:spMkLst>
            <pc:docMk/>
            <pc:sldMk cId="1801848877" sldId="3043"/>
            <ac:spMk id="42" creationId="{F329BE42-9F0A-46BE-9463-13F3B3FCADA4}"/>
          </ac:spMkLst>
        </pc:spChg>
        <pc:spChg chg="add mod">
          <ac:chgData name="Lucas Jellema" userId="7e183fbb-84e0-44b3-9b03-0792bc8d162b" providerId="ADAL" clId="{9112C5B7-E281-4BE1-8CFA-4DC37CF9C701}" dt="2020-10-05T08:00:55.312" v="8929" actId="14100"/>
          <ac:spMkLst>
            <pc:docMk/>
            <pc:sldMk cId="1801848877" sldId="3043"/>
            <ac:spMk id="43" creationId="{C90C6C58-62AA-4AA4-8EC7-B303E1E91CE2}"/>
          </ac:spMkLst>
        </pc:spChg>
        <pc:spChg chg="add del mod">
          <ac:chgData name="Lucas Jellema" userId="7e183fbb-84e0-44b3-9b03-0792bc8d162b" providerId="ADAL" clId="{9112C5B7-E281-4BE1-8CFA-4DC37CF9C701}" dt="2020-09-28T05:37:05.366" v="4" actId="478"/>
          <ac:spMkLst>
            <pc:docMk/>
            <pc:sldMk cId="1801848877" sldId="3043"/>
            <ac:spMk id="45" creationId="{7E8237CC-D6A4-421D-B6C5-737D0B87B50D}"/>
          </ac:spMkLst>
        </pc:spChg>
        <pc:spChg chg="add del mod">
          <ac:chgData name="Lucas Jellema" userId="7e183fbb-84e0-44b3-9b03-0792bc8d162b" providerId="ADAL" clId="{9112C5B7-E281-4BE1-8CFA-4DC37CF9C701}" dt="2020-09-28T05:37:05.366" v="4" actId="478"/>
          <ac:spMkLst>
            <pc:docMk/>
            <pc:sldMk cId="1801848877" sldId="3043"/>
            <ac:spMk id="46" creationId="{E83D7565-0A02-4914-AD8B-587BA3A924E7}"/>
          </ac:spMkLst>
        </pc:spChg>
        <pc:spChg chg="add del mod">
          <ac:chgData name="Lucas Jellema" userId="7e183fbb-84e0-44b3-9b03-0792bc8d162b" providerId="ADAL" clId="{9112C5B7-E281-4BE1-8CFA-4DC37CF9C701}" dt="2020-09-28T05:37:57.231" v="13" actId="478"/>
          <ac:spMkLst>
            <pc:docMk/>
            <pc:sldMk cId="1801848877" sldId="3043"/>
            <ac:spMk id="67" creationId="{711F65F9-9A08-2743-9C6C-13F2EE2E77D1}"/>
          </ac:spMkLst>
        </pc:spChg>
        <pc:spChg chg="add mod">
          <ac:chgData name="Lucas Jellema" userId="7e183fbb-84e0-44b3-9b03-0792bc8d162b" providerId="ADAL" clId="{9112C5B7-E281-4BE1-8CFA-4DC37CF9C701}" dt="2020-09-28T06:02:32.872" v="290" actId="2711"/>
          <ac:spMkLst>
            <pc:docMk/>
            <pc:sldMk cId="1801848877" sldId="3043"/>
            <ac:spMk id="68" creationId="{E59C94AD-EEEE-F849-8DD2-64A1568C852C}"/>
          </ac:spMkLst>
        </pc:spChg>
        <pc:spChg chg="add mod">
          <ac:chgData name="Lucas Jellema" userId="7e183fbb-84e0-44b3-9b03-0792bc8d162b" providerId="ADAL" clId="{9112C5B7-E281-4BE1-8CFA-4DC37CF9C701}" dt="2020-09-28T06:02:32.872" v="290" actId="2711"/>
          <ac:spMkLst>
            <pc:docMk/>
            <pc:sldMk cId="1801848877" sldId="3043"/>
            <ac:spMk id="69" creationId="{63942571-F092-EA4E-87E2-483243E2A4D2}"/>
          </ac:spMkLst>
        </pc:spChg>
        <pc:spChg chg="add mod">
          <ac:chgData name="Lucas Jellema" userId="7e183fbb-84e0-44b3-9b03-0792bc8d162b" providerId="ADAL" clId="{9112C5B7-E281-4BE1-8CFA-4DC37CF9C701}" dt="2020-09-28T06:02:32.872" v="290" actId="2711"/>
          <ac:spMkLst>
            <pc:docMk/>
            <pc:sldMk cId="1801848877" sldId="3043"/>
            <ac:spMk id="70" creationId="{E695DFF3-FD8C-FA44-989F-12D97481A25F}"/>
          </ac:spMkLst>
        </pc:spChg>
        <pc:picChg chg="add">
          <ac:chgData name="Lucas Jellema" userId="7e183fbb-84e0-44b3-9b03-0792bc8d162b" providerId="ADAL" clId="{9112C5B7-E281-4BE1-8CFA-4DC37CF9C701}" dt="2020-09-28T05:36:33.290" v="3"/>
          <ac:picMkLst>
            <pc:docMk/>
            <pc:sldMk cId="1801848877" sldId="3043"/>
            <ac:picMk id="47" creationId="{C5D64B4F-9112-A64E-BF38-313A763A2ABA}"/>
          </ac:picMkLst>
        </pc:picChg>
        <pc:picChg chg="add">
          <ac:chgData name="Lucas Jellema" userId="7e183fbb-84e0-44b3-9b03-0792bc8d162b" providerId="ADAL" clId="{9112C5B7-E281-4BE1-8CFA-4DC37CF9C701}" dt="2020-09-28T05:36:33.290" v="3"/>
          <ac:picMkLst>
            <pc:docMk/>
            <pc:sldMk cId="1801848877" sldId="3043"/>
            <ac:picMk id="51" creationId="{D5E28B80-BFC4-3F46-B802-8D39236BE873}"/>
          </ac:picMkLst>
        </pc:picChg>
        <pc:picChg chg="add">
          <ac:chgData name="Lucas Jellema" userId="7e183fbb-84e0-44b3-9b03-0792bc8d162b" providerId="ADAL" clId="{9112C5B7-E281-4BE1-8CFA-4DC37CF9C701}" dt="2020-09-28T05:36:33.290" v="3"/>
          <ac:picMkLst>
            <pc:docMk/>
            <pc:sldMk cId="1801848877" sldId="3043"/>
            <ac:picMk id="52" creationId="{8FAA28D3-C6CA-2C41-B57D-29F1386C99D9}"/>
          </ac:picMkLst>
        </pc:picChg>
        <pc:picChg chg="add mod">
          <ac:chgData name="Lucas Jellema" userId="7e183fbb-84e0-44b3-9b03-0792bc8d162b" providerId="ADAL" clId="{9112C5B7-E281-4BE1-8CFA-4DC37CF9C701}" dt="2020-09-28T05:38:51.100" v="21" actId="554"/>
          <ac:picMkLst>
            <pc:docMk/>
            <pc:sldMk cId="1801848877" sldId="3043"/>
            <ac:picMk id="71" creationId="{C5D64B4F-9112-A64E-BF38-313A763A2ABA}"/>
          </ac:picMkLst>
        </pc:picChg>
        <pc:picChg chg="add mod">
          <ac:chgData name="Lucas Jellema" userId="7e183fbb-84e0-44b3-9b03-0792bc8d162b" providerId="ADAL" clId="{9112C5B7-E281-4BE1-8CFA-4DC37CF9C701}" dt="2020-09-28T05:38:51.100" v="21" actId="554"/>
          <ac:picMkLst>
            <pc:docMk/>
            <pc:sldMk cId="1801848877" sldId="3043"/>
            <ac:picMk id="72" creationId="{D5E28B80-BFC4-3F46-B802-8D39236BE873}"/>
          </ac:picMkLst>
        </pc:picChg>
        <pc:picChg chg="add del mod">
          <ac:chgData name="Lucas Jellema" userId="7e183fbb-84e0-44b3-9b03-0792bc8d162b" providerId="ADAL" clId="{9112C5B7-E281-4BE1-8CFA-4DC37CF9C701}" dt="2020-09-28T05:37:54.379" v="12" actId="478"/>
          <ac:picMkLst>
            <pc:docMk/>
            <pc:sldMk cId="1801848877" sldId="3043"/>
            <ac:picMk id="73" creationId="{7B1E7AA4-8EC6-6246-A763-F98FE10C92CF}"/>
          </ac:picMkLst>
        </pc:picChg>
        <pc:picChg chg="add mod">
          <ac:chgData name="Lucas Jellema" userId="7e183fbb-84e0-44b3-9b03-0792bc8d162b" providerId="ADAL" clId="{9112C5B7-E281-4BE1-8CFA-4DC37CF9C701}" dt="2020-09-28T05:38:51.100" v="21" actId="554"/>
          <ac:picMkLst>
            <pc:docMk/>
            <pc:sldMk cId="1801848877" sldId="3043"/>
            <ac:picMk id="74" creationId="{8FAA28D3-C6CA-2C41-B57D-29F1386C99D9}"/>
          </ac:picMkLst>
        </pc:picChg>
      </pc:sldChg>
      <pc:sldChg chg="addSp modSp">
        <pc:chgData name="Lucas Jellema" userId="7e183fbb-84e0-44b3-9b03-0792bc8d162b" providerId="ADAL" clId="{9112C5B7-E281-4BE1-8CFA-4DC37CF9C701}" dt="2020-09-28T06:02:24.214" v="289" actId="2711"/>
        <pc:sldMkLst>
          <pc:docMk/>
          <pc:sldMk cId="735291250" sldId="3044"/>
        </pc:sldMkLst>
        <pc:spChg chg="add">
          <ac:chgData name="Lucas Jellema" userId="7e183fbb-84e0-44b3-9b03-0792bc8d162b" providerId="ADAL" clId="{9112C5B7-E281-4BE1-8CFA-4DC37CF9C701}" dt="2020-09-28T05:39:44.651" v="40"/>
          <ac:spMkLst>
            <pc:docMk/>
            <pc:sldMk cId="735291250" sldId="3044"/>
            <ac:spMk id="51" creationId="{982A293C-8288-4BDC-8342-E38AABA8749D}"/>
          </ac:spMkLst>
        </pc:spChg>
        <pc:spChg chg="add mod">
          <ac:chgData name="Lucas Jellema" userId="7e183fbb-84e0-44b3-9b03-0792bc8d162b" providerId="ADAL" clId="{9112C5B7-E281-4BE1-8CFA-4DC37CF9C701}" dt="2020-09-28T06:02:24.214" v="289" actId="2711"/>
          <ac:spMkLst>
            <pc:docMk/>
            <pc:sldMk cId="735291250" sldId="3044"/>
            <ac:spMk id="52" creationId="{FFE57C9C-D01B-459D-A148-7B71091C8A4F}"/>
          </ac:spMkLst>
        </pc:spChg>
        <pc:spChg chg="add mod">
          <ac:chgData name="Lucas Jellema" userId="7e183fbb-84e0-44b3-9b03-0792bc8d162b" providerId="ADAL" clId="{9112C5B7-E281-4BE1-8CFA-4DC37CF9C701}" dt="2020-09-28T06:02:24.214" v="289" actId="2711"/>
          <ac:spMkLst>
            <pc:docMk/>
            <pc:sldMk cId="735291250" sldId="3044"/>
            <ac:spMk id="63" creationId="{A1EE6058-19E8-4D19-8CD7-F1A24FC35601}"/>
          </ac:spMkLst>
        </pc:spChg>
        <pc:spChg chg="add mod">
          <ac:chgData name="Lucas Jellema" userId="7e183fbb-84e0-44b3-9b03-0792bc8d162b" providerId="ADAL" clId="{9112C5B7-E281-4BE1-8CFA-4DC37CF9C701}" dt="2020-09-28T06:02:24.214" v="289" actId="2711"/>
          <ac:spMkLst>
            <pc:docMk/>
            <pc:sldMk cId="735291250" sldId="3044"/>
            <ac:spMk id="64" creationId="{F19DD9D6-04C3-4EDE-83BF-D94CDADD829A}"/>
          </ac:spMkLst>
        </pc:spChg>
        <pc:picChg chg="add">
          <ac:chgData name="Lucas Jellema" userId="7e183fbb-84e0-44b3-9b03-0792bc8d162b" providerId="ADAL" clId="{9112C5B7-E281-4BE1-8CFA-4DC37CF9C701}" dt="2020-09-28T05:39:44.651" v="40"/>
          <ac:picMkLst>
            <pc:docMk/>
            <pc:sldMk cId="735291250" sldId="3044"/>
            <ac:picMk id="65" creationId="{F548C17A-51EB-475B-A10D-B399FD94008A}"/>
          </ac:picMkLst>
        </pc:picChg>
        <pc:picChg chg="add">
          <ac:chgData name="Lucas Jellema" userId="7e183fbb-84e0-44b3-9b03-0792bc8d162b" providerId="ADAL" clId="{9112C5B7-E281-4BE1-8CFA-4DC37CF9C701}" dt="2020-09-28T05:39:44.651" v="40"/>
          <ac:picMkLst>
            <pc:docMk/>
            <pc:sldMk cId="735291250" sldId="3044"/>
            <ac:picMk id="66" creationId="{80DED23E-1BCF-48D9-B231-EC168ACF5EB2}"/>
          </ac:picMkLst>
        </pc:picChg>
        <pc:picChg chg="add">
          <ac:chgData name="Lucas Jellema" userId="7e183fbb-84e0-44b3-9b03-0792bc8d162b" providerId="ADAL" clId="{9112C5B7-E281-4BE1-8CFA-4DC37CF9C701}" dt="2020-09-28T05:39:44.651" v="40"/>
          <ac:picMkLst>
            <pc:docMk/>
            <pc:sldMk cId="735291250" sldId="3044"/>
            <ac:picMk id="67" creationId="{2E569BD7-C2F4-49BA-B301-59F0FF51ED17}"/>
          </ac:picMkLst>
        </pc:picChg>
      </pc:sldChg>
      <pc:sldChg chg="addSp modSp">
        <pc:chgData name="Lucas Jellema" userId="7e183fbb-84e0-44b3-9b03-0792bc8d162b" providerId="ADAL" clId="{9112C5B7-E281-4BE1-8CFA-4DC37CF9C701}" dt="2020-09-28T06:02:10.841" v="288" actId="2711"/>
        <pc:sldMkLst>
          <pc:docMk/>
          <pc:sldMk cId="3117908878" sldId="3045"/>
        </pc:sldMkLst>
        <pc:spChg chg="add mod">
          <ac:chgData name="Lucas Jellema" userId="7e183fbb-84e0-44b3-9b03-0792bc8d162b" providerId="ADAL" clId="{9112C5B7-E281-4BE1-8CFA-4DC37CF9C701}" dt="2020-09-28T05:39:50.482" v="42" actId="1076"/>
          <ac:spMkLst>
            <pc:docMk/>
            <pc:sldMk cId="3117908878" sldId="3045"/>
            <ac:spMk id="42" creationId="{130523D3-A7F1-4BD2-963F-A138F0BBA291}"/>
          </ac:spMkLst>
        </pc:spChg>
        <pc:spChg chg="add mod">
          <ac:chgData name="Lucas Jellema" userId="7e183fbb-84e0-44b3-9b03-0792bc8d162b" providerId="ADAL" clId="{9112C5B7-E281-4BE1-8CFA-4DC37CF9C701}" dt="2020-09-28T06:02:10.841" v="288" actId="2711"/>
          <ac:spMkLst>
            <pc:docMk/>
            <pc:sldMk cId="3117908878" sldId="3045"/>
            <ac:spMk id="51" creationId="{0BA9189E-6AAD-47CA-B644-F95D325E258B}"/>
          </ac:spMkLst>
        </pc:spChg>
        <pc:spChg chg="add mod">
          <ac:chgData name="Lucas Jellema" userId="7e183fbb-84e0-44b3-9b03-0792bc8d162b" providerId="ADAL" clId="{9112C5B7-E281-4BE1-8CFA-4DC37CF9C701}" dt="2020-09-28T06:02:10.841" v="288" actId="2711"/>
          <ac:spMkLst>
            <pc:docMk/>
            <pc:sldMk cId="3117908878" sldId="3045"/>
            <ac:spMk id="52" creationId="{0C9242AA-8F42-435E-A151-5E0C3F408C4F}"/>
          </ac:spMkLst>
        </pc:spChg>
        <pc:spChg chg="add mod">
          <ac:chgData name="Lucas Jellema" userId="7e183fbb-84e0-44b3-9b03-0792bc8d162b" providerId="ADAL" clId="{9112C5B7-E281-4BE1-8CFA-4DC37CF9C701}" dt="2020-09-28T06:02:10.841" v="288" actId="2711"/>
          <ac:spMkLst>
            <pc:docMk/>
            <pc:sldMk cId="3117908878" sldId="3045"/>
            <ac:spMk id="63" creationId="{6E15F0AB-F135-4BE0-ACA5-079DA3C9B206}"/>
          </ac:spMkLst>
        </pc:spChg>
        <pc:picChg chg="add mod">
          <ac:chgData name="Lucas Jellema" userId="7e183fbb-84e0-44b3-9b03-0792bc8d162b" providerId="ADAL" clId="{9112C5B7-E281-4BE1-8CFA-4DC37CF9C701}" dt="2020-09-28T05:39:50.482" v="42" actId="1076"/>
          <ac:picMkLst>
            <pc:docMk/>
            <pc:sldMk cId="3117908878" sldId="3045"/>
            <ac:picMk id="64" creationId="{DFE26D95-CFB7-4726-A5CE-8F65921317C6}"/>
          </ac:picMkLst>
        </pc:picChg>
        <pc:picChg chg="add mod">
          <ac:chgData name="Lucas Jellema" userId="7e183fbb-84e0-44b3-9b03-0792bc8d162b" providerId="ADAL" clId="{9112C5B7-E281-4BE1-8CFA-4DC37CF9C701}" dt="2020-09-28T05:39:50.482" v="42" actId="1076"/>
          <ac:picMkLst>
            <pc:docMk/>
            <pc:sldMk cId="3117908878" sldId="3045"/>
            <ac:picMk id="65" creationId="{E7195EF5-79E6-428E-B9BC-6CD1708A11D6}"/>
          </ac:picMkLst>
        </pc:picChg>
        <pc:picChg chg="add mod">
          <ac:chgData name="Lucas Jellema" userId="7e183fbb-84e0-44b3-9b03-0792bc8d162b" providerId="ADAL" clId="{9112C5B7-E281-4BE1-8CFA-4DC37CF9C701}" dt="2020-09-28T05:39:50.482" v="42" actId="1076"/>
          <ac:picMkLst>
            <pc:docMk/>
            <pc:sldMk cId="3117908878" sldId="3045"/>
            <ac:picMk id="66" creationId="{A8F95411-4954-4D45-A477-2ACB92A4A36B}"/>
          </ac:picMkLst>
        </pc:picChg>
      </pc:sldChg>
      <pc:sldChg chg="addSp delSp modSp">
        <pc:chgData name="Lucas Jellema" userId="7e183fbb-84e0-44b3-9b03-0792bc8d162b" providerId="ADAL" clId="{9112C5B7-E281-4BE1-8CFA-4DC37CF9C701}" dt="2020-09-28T06:02:00.677" v="287" actId="2711"/>
        <pc:sldMkLst>
          <pc:docMk/>
          <pc:sldMk cId="2495945027" sldId="3046"/>
        </pc:sldMkLst>
        <pc:spChg chg="add del mod">
          <ac:chgData name="Lucas Jellema" userId="7e183fbb-84e0-44b3-9b03-0792bc8d162b" providerId="ADAL" clId="{9112C5B7-E281-4BE1-8CFA-4DC37CF9C701}" dt="2020-09-28T05:39:58.975" v="45" actId="478"/>
          <ac:spMkLst>
            <pc:docMk/>
            <pc:sldMk cId="2495945027" sldId="3046"/>
            <ac:spMk id="76" creationId="{A867D923-7E0A-45B4-88BB-2E988F908D65}"/>
          </ac:spMkLst>
        </pc:spChg>
        <pc:spChg chg="add del mod">
          <ac:chgData name="Lucas Jellema" userId="7e183fbb-84e0-44b3-9b03-0792bc8d162b" providerId="ADAL" clId="{9112C5B7-E281-4BE1-8CFA-4DC37CF9C701}" dt="2020-09-28T05:39:58.975" v="45" actId="478"/>
          <ac:spMkLst>
            <pc:docMk/>
            <pc:sldMk cId="2495945027" sldId="3046"/>
            <ac:spMk id="77" creationId="{A1798EFE-8CCC-4975-B6DC-0B9B7CA6D857}"/>
          </ac:spMkLst>
        </pc:spChg>
        <pc:spChg chg="add del mod">
          <ac:chgData name="Lucas Jellema" userId="7e183fbb-84e0-44b3-9b03-0792bc8d162b" providerId="ADAL" clId="{9112C5B7-E281-4BE1-8CFA-4DC37CF9C701}" dt="2020-09-28T05:39:58.975" v="45" actId="478"/>
          <ac:spMkLst>
            <pc:docMk/>
            <pc:sldMk cId="2495945027" sldId="3046"/>
            <ac:spMk id="78" creationId="{6B4D9E1D-C335-4EB3-AC26-0BF2F2EE61B8}"/>
          </ac:spMkLst>
        </pc:spChg>
        <pc:spChg chg="add del mod">
          <ac:chgData name="Lucas Jellema" userId="7e183fbb-84e0-44b3-9b03-0792bc8d162b" providerId="ADAL" clId="{9112C5B7-E281-4BE1-8CFA-4DC37CF9C701}" dt="2020-09-28T05:39:58.975" v="45" actId="478"/>
          <ac:spMkLst>
            <pc:docMk/>
            <pc:sldMk cId="2495945027" sldId="3046"/>
            <ac:spMk id="79" creationId="{32B4727B-8F9F-4DFA-9A67-D728C3CE9AD0}"/>
          </ac:spMkLst>
        </pc:spChg>
        <pc:spChg chg="add">
          <ac:chgData name="Lucas Jellema" userId="7e183fbb-84e0-44b3-9b03-0792bc8d162b" providerId="ADAL" clId="{9112C5B7-E281-4BE1-8CFA-4DC37CF9C701}" dt="2020-09-28T05:40:08.174" v="46"/>
          <ac:spMkLst>
            <pc:docMk/>
            <pc:sldMk cId="2495945027" sldId="3046"/>
            <ac:spMk id="83" creationId="{97DF9B52-F3D4-4CE3-884F-906CA1ADBB59}"/>
          </ac:spMkLst>
        </pc:spChg>
        <pc:spChg chg="add mod">
          <ac:chgData name="Lucas Jellema" userId="7e183fbb-84e0-44b3-9b03-0792bc8d162b" providerId="ADAL" clId="{9112C5B7-E281-4BE1-8CFA-4DC37CF9C701}" dt="2020-09-28T06:02:00.677" v="287" actId="2711"/>
          <ac:spMkLst>
            <pc:docMk/>
            <pc:sldMk cId="2495945027" sldId="3046"/>
            <ac:spMk id="84" creationId="{6293F034-B433-45CE-BA90-485A2BFB92D7}"/>
          </ac:spMkLst>
        </pc:spChg>
        <pc:spChg chg="add mod">
          <ac:chgData name="Lucas Jellema" userId="7e183fbb-84e0-44b3-9b03-0792bc8d162b" providerId="ADAL" clId="{9112C5B7-E281-4BE1-8CFA-4DC37CF9C701}" dt="2020-09-28T06:02:00.677" v="287" actId="2711"/>
          <ac:spMkLst>
            <pc:docMk/>
            <pc:sldMk cId="2495945027" sldId="3046"/>
            <ac:spMk id="85" creationId="{68B92348-BA51-4FDB-B7C0-D784FFC21C74}"/>
          </ac:spMkLst>
        </pc:spChg>
        <pc:spChg chg="add mod">
          <ac:chgData name="Lucas Jellema" userId="7e183fbb-84e0-44b3-9b03-0792bc8d162b" providerId="ADAL" clId="{9112C5B7-E281-4BE1-8CFA-4DC37CF9C701}" dt="2020-09-28T06:02:00.677" v="287" actId="2711"/>
          <ac:spMkLst>
            <pc:docMk/>
            <pc:sldMk cId="2495945027" sldId="3046"/>
            <ac:spMk id="86" creationId="{F0ABA937-E299-48E0-B1C8-F921ED13C066}"/>
          </ac:spMkLst>
        </pc:spChg>
        <pc:picChg chg="add del mod">
          <ac:chgData name="Lucas Jellema" userId="7e183fbb-84e0-44b3-9b03-0792bc8d162b" providerId="ADAL" clId="{9112C5B7-E281-4BE1-8CFA-4DC37CF9C701}" dt="2020-09-28T05:39:58.975" v="45" actId="478"/>
          <ac:picMkLst>
            <pc:docMk/>
            <pc:sldMk cId="2495945027" sldId="3046"/>
            <ac:picMk id="80" creationId="{890C4A75-6CF5-45E8-962A-AF2C9303F14D}"/>
          </ac:picMkLst>
        </pc:picChg>
        <pc:picChg chg="add del mod">
          <ac:chgData name="Lucas Jellema" userId="7e183fbb-84e0-44b3-9b03-0792bc8d162b" providerId="ADAL" clId="{9112C5B7-E281-4BE1-8CFA-4DC37CF9C701}" dt="2020-09-28T05:39:58.975" v="45" actId="478"/>
          <ac:picMkLst>
            <pc:docMk/>
            <pc:sldMk cId="2495945027" sldId="3046"/>
            <ac:picMk id="81" creationId="{6DCB23F3-7F1F-4652-B785-0DD9E9EC14BF}"/>
          </ac:picMkLst>
        </pc:picChg>
        <pc:picChg chg="add del mod">
          <ac:chgData name="Lucas Jellema" userId="7e183fbb-84e0-44b3-9b03-0792bc8d162b" providerId="ADAL" clId="{9112C5B7-E281-4BE1-8CFA-4DC37CF9C701}" dt="2020-09-28T05:39:58.975" v="45" actId="478"/>
          <ac:picMkLst>
            <pc:docMk/>
            <pc:sldMk cId="2495945027" sldId="3046"/>
            <ac:picMk id="82" creationId="{35F45D85-C7CB-4BB0-AA36-B2E229FF1CC4}"/>
          </ac:picMkLst>
        </pc:picChg>
        <pc:picChg chg="add">
          <ac:chgData name="Lucas Jellema" userId="7e183fbb-84e0-44b3-9b03-0792bc8d162b" providerId="ADAL" clId="{9112C5B7-E281-4BE1-8CFA-4DC37CF9C701}" dt="2020-09-28T05:40:08.174" v="46"/>
          <ac:picMkLst>
            <pc:docMk/>
            <pc:sldMk cId="2495945027" sldId="3046"/>
            <ac:picMk id="87" creationId="{FB153EB9-90D7-4F60-AAAB-EF2B01672973}"/>
          </ac:picMkLst>
        </pc:picChg>
        <pc:picChg chg="add">
          <ac:chgData name="Lucas Jellema" userId="7e183fbb-84e0-44b3-9b03-0792bc8d162b" providerId="ADAL" clId="{9112C5B7-E281-4BE1-8CFA-4DC37CF9C701}" dt="2020-09-28T05:40:08.174" v="46"/>
          <ac:picMkLst>
            <pc:docMk/>
            <pc:sldMk cId="2495945027" sldId="3046"/>
            <ac:picMk id="88" creationId="{20C31909-F360-4906-9C45-4F8FD82F1901}"/>
          </ac:picMkLst>
        </pc:picChg>
        <pc:picChg chg="add">
          <ac:chgData name="Lucas Jellema" userId="7e183fbb-84e0-44b3-9b03-0792bc8d162b" providerId="ADAL" clId="{9112C5B7-E281-4BE1-8CFA-4DC37CF9C701}" dt="2020-09-28T05:40:08.174" v="46"/>
          <ac:picMkLst>
            <pc:docMk/>
            <pc:sldMk cId="2495945027" sldId="3046"/>
            <ac:picMk id="89" creationId="{36302CE5-9FC7-45C1-A167-DE250CC80767}"/>
          </ac:picMkLst>
        </pc:picChg>
      </pc:sldChg>
      <pc:sldChg chg="addSp delSp modSp add modAnim">
        <pc:chgData name="Lucas Jellema" userId="7e183fbb-84e0-44b3-9b03-0792bc8d162b" providerId="ADAL" clId="{9112C5B7-E281-4BE1-8CFA-4DC37CF9C701}" dt="2020-09-29T14:30:51.466" v="4208"/>
        <pc:sldMkLst>
          <pc:docMk/>
          <pc:sldMk cId="3708449241" sldId="3048"/>
        </pc:sldMkLst>
        <pc:spChg chg="add mod">
          <ac:chgData name="Lucas Jellema" userId="7e183fbb-84e0-44b3-9b03-0792bc8d162b" providerId="ADAL" clId="{9112C5B7-E281-4BE1-8CFA-4DC37CF9C701}" dt="2020-09-28T06:36:30.949" v="358" actId="164"/>
          <ac:spMkLst>
            <pc:docMk/>
            <pc:sldMk cId="3708449241" sldId="3048"/>
            <ac:spMk id="3" creationId="{DC311F33-B0C3-462A-BD7E-9A2197EBB9A5}"/>
          </ac:spMkLst>
        </pc:spChg>
        <pc:spChg chg="add mod">
          <ac:chgData name="Lucas Jellema" userId="7e183fbb-84e0-44b3-9b03-0792bc8d162b" providerId="ADAL" clId="{9112C5B7-E281-4BE1-8CFA-4DC37CF9C701}" dt="2020-09-28T06:36:30.949" v="358" actId="164"/>
          <ac:spMkLst>
            <pc:docMk/>
            <pc:sldMk cId="3708449241" sldId="3048"/>
            <ac:spMk id="39" creationId="{F108BBB9-87BF-4EEA-AB57-A6EBFC02E323}"/>
          </ac:spMkLst>
        </pc:spChg>
        <pc:spChg chg="add del mod">
          <ac:chgData name="Lucas Jellema" userId="7e183fbb-84e0-44b3-9b03-0792bc8d162b" providerId="ADAL" clId="{9112C5B7-E281-4BE1-8CFA-4DC37CF9C701}" dt="2020-09-28T06:37:57.592" v="379" actId="478"/>
          <ac:spMkLst>
            <pc:docMk/>
            <pc:sldMk cId="3708449241" sldId="3048"/>
            <ac:spMk id="40" creationId="{C00F72BF-3565-45A2-99F4-721D6DC7E1E5}"/>
          </ac:spMkLst>
        </pc:spChg>
        <pc:spChg chg="add mod">
          <ac:chgData name="Lucas Jellema" userId="7e183fbb-84e0-44b3-9b03-0792bc8d162b" providerId="ADAL" clId="{9112C5B7-E281-4BE1-8CFA-4DC37CF9C701}" dt="2020-09-28T06:36:47.070" v="361" actId="1076"/>
          <ac:spMkLst>
            <pc:docMk/>
            <pc:sldMk cId="3708449241" sldId="3048"/>
            <ac:spMk id="41" creationId="{7485DC04-3D5F-409F-99F1-FC81F9D06395}"/>
          </ac:spMkLst>
        </pc:spChg>
        <pc:spChg chg="add mod">
          <ac:chgData name="Lucas Jellema" userId="7e183fbb-84e0-44b3-9b03-0792bc8d162b" providerId="ADAL" clId="{9112C5B7-E281-4BE1-8CFA-4DC37CF9C701}" dt="2020-09-28T06:36:54.254" v="363" actId="1076"/>
          <ac:spMkLst>
            <pc:docMk/>
            <pc:sldMk cId="3708449241" sldId="3048"/>
            <ac:spMk id="43" creationId="{5A376CC8-9157-41E7-BBA7-5C8A872A9A73}"/>
          </ac:spMkLst>
        </pc:spChg>
        <pc:spChg chg="add mod">
          <ac:chgData name="Lucas Jellema" userId="7e183fbb-84e0-44b3-9b03-0792bc8d162b" providerId="ADAL" clId="{9112C5B7-E281-4BE1-8CFA-4DC37CF9C701}" dt="2020-09-28T06:36:59.906" v="365" actId="1076"/>
          <ac:spMkLst>
            <pc:docMk/>
            <pc:sldMk cId="3708449241" sldId="3048"/>
            <ac:spMk id="44" creationId="{AE1E12EA-3CFC-4C4C-A2C3-D1B2EE57B573}"/>
          </ac:spMkLst>
        </pc:spChg>
        <pc:spChg chg="add mod">
          <ac:chgData name="Lucas Jellema" userId="7e183fbb-84e0-44b3-9b03-0792bc8d162b" providerId="ADAL" clId="{9112C5B7-E281-4BE1-8CFA-4DC37CF9C701}" dt="2020-09-28T06:37:09.661" v="367" actId="1076"/>
          <ac:spMkLst>
            <pc:docMk/>
            <pc:sldMk cId="3708449241" sldId="3048"/>
            <ac:spMk id="56" creationId="{13965AA7-7D2F-494F-9F63-D0FF8EEB2403}"/>
          </ac:spMkLst>
        </pc:spChg>
        <pc:spChg chg="add mod">
          <ac:chgData name="Lucas Jellema" userId="7e183fbb-84e0-44b3-9b03-0792bc8d162b" providerId="ADAL" clId="{9112C5B7-E281-4BE1-8CFA-4DC37CF9C701}" dt="2020-09-28T06:37:16.601" v="370" actId="1076"/>
          <ac:spMkLst>
            <pc:docMk/>
            <pc:sldMk cId="3708449241" sldId="3048"/>
            <ac:spMk id="57" creationId="{69CE58E3-97D3-44E3-8238-AE4396F3A4B6}"/>
          </ac:spMkLst>
        </pc:spChg>
        <pc:spChg chg="add mod">
          <ac:chgData name="Lucas Jellema" userId="7e183fbb-84e0-44b3-9b03-0792bc8d162b" providerId="ADAL" clId="{9112C5B7-E281-4BE1-8CFA-4DC37CF9C701}" dt="2020-09-28T06:37:23.801" v="372" actId="1076"/>
          <ac:spMkLst>
            <pc:docMk/>
            <pc:sldMk cId="3708449241" sldId="3048"/>
            <ac:spMk id="58" creationId="{2F75D8BE-CD30-4FE4-8842-59445BF41FCD}"/>
          </ac:spMkLst>
        </pc:spChg>
        <pc:spChg chg="add mod">
          <ac:chgData name="Lucas Jellema" userId="7e183fbb-84e0-44b3-9b03-0792bc8d162b" providerId="ADAL" clId="{9112C5B7-E281-4BE1-8CFA-4DC37CF9C701}" dt="2020-09-28T06:37:31.621" v="374" actId="1076"/>
          <ac:spMkLst>
            <pc:docMk/>
            <pc:sldMk cId="3708449241" sldId="3048"/>
            <ac:spMk id="59" creationId="{B145FBCE-1AC6-4A8D-927B-B2B43AFE3A1B}"/>
          </ac:spMkLst>
        </pc:spChg>
        <pc:spChg chg="add mod">
          <ac:chgData name="Lucas Jellema" userId="7e183fbb-84e0-44b3-9b03-0792bc8d162b" providerId="ADAL" clId="{9112C5B7-E281-4BE1-8CFA-4DC37CF9C701}" dt="2020-09-28T06:37:39.029" v="376" actId="1076"/>
          <ac:spMkLst>
            <pc:docMk/>
            <pc:sldMk cId="3708449241" sldId="3048"/>
            <ac:spMk id="60" creationId="{C701B2FF-CA08-482C-80D2-9D36E8B559A9}"/>
          </ac:spMkLst>
        </pc:spChg>
        <pc:spChg chg="add mod">
          <ac:chgData name="Lucas Jellema" userId="7e183fbb-84e0-44b3-9b03-0792bc8d162b" providerId="ADAL" clId="{9112C5B7-E281-4BE1-8CFA-4DC37CF9C701}" dt="2020-09-28T06:37:50.988" v="378" actId="1076"/>
          <ac:spMkLst>
            <pc:docMk/>
            <pc:sldMk cId="3708449241" sldId="3048"/>
            <ac:spMk id="61" creationId="{392643A1-8C33-41A3-AD65-AAB52745C30F}"/>
          </ac:spMkLst>
        </pc:spChg>
        <pc:spChg chg="add del">
          <ac:chgData name="Lucas Jellema" userId="7e183fbb-84e0-44b3-9b03-0792bc8d162b" providerId="ADAL" clId="{9112C5B7-E281-4BE1-8CFA-4DC37CF9C701}" dt="2020-09-28T09:27:48.569" v="783" actId="478"/>
          <ac:spMkLst>
            <pc:docMk/>
            <pc:sldMk cId="3708449241" sldId="3048"/>
            <ac:spMk id="63" creationId="{DEBBDC53-7B57-45EE-BB3E-6D5BF47A31C8}"/>
          </ac:spMkLst>
        </pc:spChg>
        <pc:spChg chg="add">
          <ac:chgData name="Lucas Jellema" userId="7e183fbb-84e0-44b3-9b03-0792bc8d162b" providerId="ADAL" clId="{9112C5B7-E281-4BE1-8CFA-4DC37CF9C701}" dt="2020-09-29T14:30:47.136" v="4207"/>
          <ac:spMkLst>
            <pc:docMk/>
            <pc:sldMk cId="3708449241" sldId="3048"/>
            <ac:spMk id="65" creationId="{E2C528C9-480B-4E47-A0EA-32B526BDC962}"/>
          </ac:spMkLst>
        </pc:spChg>
        <pc:grpChg chg="add mod">
          <ac:chgData name="Lucas Jellema" userId="7e183fbb-84e0-44b3-9b03-0792bc8d162b" providerId="ADAL" clId="{9112C5B7-E281-4BE1-8CFA-4DC37CF9C701}" dt="2020-09-28T06:36:38.369" v="360" actId="1076"/>
          <ac:grpSpMkLst>
            <pc:docMk/>
            <pc:sldMk cId="3708449241" sldId="3048"/>
            <ac:grpSpMk id="7" creationId="{BCB714B6-14C1-4445-B294-D67F00553BD5}"/>
          </ac:grpSpMkLst>
        </pc:grpChg>
        <pc:picChg chg="add del">
          <ac:chgData name="Lucas Jellema" userId="7e183fbb-84e0-44b3-9b03-0792bc8d162b" providerId="ADAL" clId="{9112C5B7-E281-4BE1-8CFA-4DC37CF9C701}" dt="2020-09-28T09:27:48.569" v="783" actId="478"/>
          <ac:picMkLst>
            <pc:docMk/>
            <pc:sldMk cId="3708449241" sldId="3048"/>
            <ac:picMk id="62" creationId="{2D393CD9-F9BF-43D0-88D9-F80B96BF101A}"/>
          </ac:picMkLst>
        </pc:picChg>
        <pc:picChg chg="add">
          <ac:chgData name="Lucas Jellema" userId="7e183fbb-84e0-44b3-9b03-0792bc8d162b" providerId="ADAL" clId="{9112C5B7-E281-4BE1-8CFA-4DC37CF9C701}" dt="2020-09-29T14:30:47.136" v="4207"/>
          <ac:picMkLst>
            <pc:docMk/>
            <pc:sldMk cId="3708449241" sldId="3048"/>
            <ac:picMk id="64" creationId="{A4A091D8-5560-4DB4-909B-BE77DBC75BF2}"/>
          </ac:picMkLst>
        </pc:picChg>
      </pc:sldChg>
      <pc:sldChg chg="addSp delSp modSp add modAnim">
        <pc:chgData name="Lucas Jellema" userId="7e183fbb-84e0-44b3-9b03-0792bc8d162b" providerId="ADAL" clId="{9112C5B7-E281-4BE1-8CFA-4DC37CF9C701}" dt="2020-09-29T14:23:24.229" v="4197"/>
        <pc:sldMkLst>
          <pc:docMk/>
          <pc:sldMk cId="630342439" sldId="3049"/>
        </pc:sldMkLst>
        <pc:spChg chg="mod">
          <ac:chgData name="Lucas Jellema" userId="7e183fbb-84e0-44b3-9b03-0792bc8d162b" providerId="ADAL" clId="{9112C5B7-E281-4BE1-8CFA-4DC37CF9C701}" dt="2020-09-28T07:02:22.913" v="432"/>
          <ac:spMkLst>
            <pc:docMk/>
            <pc:sldMk cId="630342439" sldId="3049"/>
            <ac:spMk id="2" creationId="{FE0098BE-C213-41F2-81A0-EC1496E6231B}"/>
          </ac:spMkLst>
        </pc:spChg>
        <pc:spChg chg="mod">
          <ac:chgData name="Lucas Jellema" userId="7e183fbb-84e0-44b3-9b03-0792bc8d162b" providerId="ADAL" clId="{9112C5B7-E281-4BE1-8CFA-4DC37CF9C701}" dt="2020-09-28T09:06:21.005" v="545" actId="1038"/>
          <ac:spMkLst>
            <pc:docMk/>
            <pc:sldMk cId="630342439" sldId="3049"/>
            <ac:spMk id="5" creationId="{D1692285-38E9-406B-ABBD-6D7B5D5D26E8}"/>
          </ac:spMkLst>
        </pc:spChg>
        <pc:spChg chg="mod">
          <ac:chgData name="Lucas Jellema" userId="7e183fbb-84e0-44b3-9b03-0792bc8d162b" providerId="ADAL" clId="{9112C5B7-E281-4BE1-8CFA-4DC37CF9C701}" dt="2020-09-28T09:06:21.005" v="545" actId="1038"/>
          <ac:spMkLst>
            <pc:docMk/>
            <pc:sldMk cId="630342439" sldId="3049"/>
            <ac:spMk id="8" creationId="{E5618E2C-4107-4D2E-A70A-9651898B5674}"/>
          </ac:spMkLst>
        </pc:spChg>
        <pc:spChg chg="add mod">
          <ac:chgData name="Lucas Jellema" userId="7e183fbb-84e0-44b3-9b03-0792bc8d162b" providerId="ADAL" clId="{9112C5B7-E281-4BE1-8CFA-4DC37CF9C701}" dt="2020-09-28T09:11:24.377" v="631" actId="13822"/>
          <ac:spMkLst>
            <pc:docMk/>
            <pc:sldMk cId="630342439" sldId="3049"/>
            <ac:spMk id="9" creationId="{4F82C0EB-5FF9-4596-A475-35804E7B1A9F}"/>
          </ac:spMkLst>
        </pc:spChg>
        <pc:spChg chg="del mod">
          <ac:chgData name="Lucas Jellema" userId="7e183fbb-84e0-44b3-9b03-0792bc8d162b" providerId="ADAL" clId="{9112C5B7-E281-4BE1-8CFA-4DC37CF9C701}" dt="2020-09-28T09:05:42.065" v="514" actId="478"/>
          <ac:spMkLst>
            <pc:docMk/>
            <pc:sldMk cId="630342439" sldId="3049"/>
            <ac:spMk id="10" creationId="{B24D8772-D496-43B5-A29E-CCB6A3BAE45D}"/>
          </ac:spMkLst>
        </pc:spChg>
        <pc:spChg chg="add mod">
          <ac:chgData name="Lucas Jellema" userId="7e183fbb-84e0-44b3-9b03-0792bc8d162b" providerId="ADAL" clId="{9112C5B7-E281-4BE1-8CFA-4DC37CF9C701}" dt="2020-09-28T09:14:52.328" v="659" actId="1076"/>
          <ac:spMkLst>
            <pc:docMk/>
            <pc:sldMk cId="630342439" sldId="3049"/>
            <ac:spMk id="13" creationId="{1F092934-5948-4004-B3B9-9BC589FFFE54}"/>
          </ac:spMkLst>
        </pc:spChg>
        <pc:spChg chg="del">
          <ac:chgData name="Lucas Jellema" userId="7e183fbb-84e0-44b3-9b03-0792bc8d162b" providerId="ADAL" clId="{9112C5B7-E281-4BE1-8CFA-4DC37CF9C701}" dt="2020-09-28T07:04:39.730" v="447" actId="478"/>
          <ac:spMkLst>
            <pc:docMk/>
            <pc:sldMk cId="630342439" sldId="3049"/>
            <ac:spMk id="15" creationId="{AE6F2CC6-9C68-4FDC-B815-127FBE4FB0D1}"/>
          </ac:spMkLst>
        </pc:spChg>
        <pc:spChg chg="del">
          <ac:chgData name="Lucas Jellema" userId="7e183fbb-84e0-44b3-9b03-0792bc8d162b" providerId="ADAL" clId="{9112C5B7-E281-4BE1-8CFA-4DC37CF9C701}" dt="2020-09-28T07:05:13.312" v="454" actId="478"/>
          <ac:spMkLst>
            <pc:docMk/>
            <pc:sldMk cId="630342439" sldId="3049"/>
            <ac:spMk id="17" creationId="{500D17DA-1F1F-4E12-BA29-3839C0EFCA19}"/>
          </ac:spMkLst>
        </pc:spChg>
        <pc:spChg chg="del mod">
          <ac:chgData name="Lucas Jellema" userId="7e183fbb-84e0-44b3-9b03-0792bc8d162b" providerId="ADAL" clId="{9112C5B7-E281-4BE1-8CFA-4DC37CF9C701}" dt="2020-09-28T07:04:58.139" v="452" actId="478"/>
          <ac:spMkLst>
            <pc:docMk/>
            <pc:sldMk cId="630342439" sldId="3049"/>
            <ac:spMk id="20" creationId="{343FEC18-FD02-40BB-8CF1-8D9671986023}"/>
          </ac:spMkLst>
        </pc:spChg>
        <pc:spChg chg="del">
          <ac:chgData name="Lucas Jellema" userId="7e183fbb-84e0-44b3-9b03-0792bc8d162b" providerId="ADAL" clId="{9112C5B7-E281-4BE1-8CFA-4DC37CF9C701}" dt="2020-09-28T07:04:43.677" v="448" actId="478"/>
          <ac:spMkLst>
            <pc:docMk/>
            <pc:sldMk cId="630342439" sldId="3049"/>
            <ac:spMk id="21" creationId="{624F31C4-CCDA-4EBD-808F-06DE3CA4A9C6}"/>
          </ac:spMkLst>
        </pc:spChg>
        <pc:spChg chg="mod">
          <ac:chgData name="Lucas Jellema" userId="7e183fbb-84e0-44b3-9b03-0792bc8d162b" providerId="ADAL" clId="{9112C5B7-E281-4BE1-8CFA-4DC37CF9C701}" dt="2020-09-28T09:06:21.005" v="545" actId="1038"/>
          <ac:spMkLst>
            <pc:docMk/>
            <pc:sldMk cId="630342439" sldId="3049"/>
            <ac:spMk id="23" creationId="{979ACE85-F625-4057-919B-7DB78FECC975}"/>
          </ac:spMkLst>
        </pc:spChg>
        <pc:spChg chg="mod">
          <ac:chgData name="Lucas Jellema" userId="7e183fbb-84e0-44b3-9b03-0792bc8d162b" providerId="ADAL" clId="{9112C5B7-E281-4BE1-8CFA-4DC37CF9C701}" dt="2020-09-28T09:06:21.005" v="545" actId="1038"/>
          <ac:spMkLst>
            <pc:docMk/>
            <pc:sldMk cId="630342439" sldId="3049"/>
            <ac:spMk id="28" creationId="{A5287823-0B89-49B1-8910-BA82B6B7F878}"/>
          </ac:spMkLst>
        </pc:spChg>
        <pc:spChg chg="mod">
          <ac:chgData name="Lucas Jellema" userId="7e183fbb-84e0-44b3-9b03-0792bc8d162b" providerId="ADAL" clId="{9112C5B7-E281-4BE1-8CFA-4DC37CF9C701}" dt="2020-09-28T09:06:21.005" v="545" actId="1038"/>
          <ac:spMkLst>
            <pc:docMk/>
            <pc:sldMk cId="630342439" sldId="3049"/>
            <ac:spMk id="31" creationId="{4AEA7A2D-F5EF-43ED-B548-F04963BD7E73}"/>
          </ac:spMkLst>
        </pc:spChg>
        <pc:spChg chg="del">
          <ac:chgData name="Lucas Jellema" userId="7e183fbb-84e0-44b3-9b03-0792bc8d162b" providerId="ADAL" clId="{9112C5B7-E281-4BE1-8CFA-4DC37CF9C701}" dt="2020-09-28T07:04:53.436" v="450" actId="478"/>
          <ac:spMkLst>
            <pc:docMk/>
            <pc:sldMk cId="630342439" sldId="3049"/>
            <ac:spMk id="32" creationId="{A9F524CD-9AD6-40BC-93EA-F205AA3559DF}"/>
          </ac:spMkLst>
        </pc:spChg>
        <pc:spChg chg="mod">
          <ac:chgData name="Lucas Jellema" userId="7e183fbb-84e0-44b3-9b03-0792bc8d162b" providerId="ADAL" clId="{9112C5B7-E281-4BE1-8CFA-4DC37CF9C701}" dt="2020-09-28T09:06:21.005" v="545" actId="1038"/>
          <ac:spMkLst>
            <pc:docMk/>
            <pc:sldMk cId="630342439" sldId="3049"/>
            <ac:spMk id="37" creationId="{EE78E1A7-A0CF-47D4-A55E-A4CBFB9E5AFC}"/>
          </ac:spMkLst>
        </pc:spChg>
        <pc:spChg chg="del">
          <ac:chgData name="Lucas Jellema" userId="7e183fbb-84e0-44b3-9b03-0792bc8d162b" providerId="ADAL" clId="{9112C5B7-E281-4BE1-8CFA-4DC37CF9C701}" dt="2020-09-28T07:03:37.940" v="440" actId="478"/>
          <ac:spMkLst>
            <pc:docMk/>
            <pc:sldMk cId="630342439" sldId="3049"/>
            <ac:spMk id="38" creationId="{BDD110EA-2A83-4ECA-AB5A-E61DEC88750F}"/>
          </ac:spMkLst>
        </pc:spChg>
        <pc:spChg chg="del">
          <ac:chgData name="Lucas Jellema" userId="7e183fbb-84e0-44b3-9b03-0792bc8d162b" providerId="ADAL" clId="{9112C5B7-E281-4BE1-8CFA-4DC37CF9C701}" dt="2020-09-28T07:03:54.026" v="443" actId="478"/>
          <ac:spMkLst>
            <pc:docMk/>
            <pc:sldMk cId="630342439" sldId="3049"/>
            <ac:spMk id="41" creationId="{7485DC04-3D5F-409F-99F1-FC81F9D06395}"/>
          </ac:spMkLst>
        </pc:spChg>
        <pc:spChg chg="del">
          <ac:chgData name="Lucas Jellema" userId="7e183fbb-84e0-44b3-9b03-0792bc8d162b" providerId="ADAL" clId="{9112C5B7-E281-4BE1-8CFA-4DC37CF9C701}" dt="2020-09-28T07:04:39.730" v="447" actId="478"/>
          <ac:spMkLst>
            <pc:docMk/>
            <pc:sldMk cId="630342439" sldId="3049"/>
            <ac:spMk id="43" creationId="{5A376CC8-9157-41E7-BBA7-5C8A872A9A73}"/>
          </ac:spMkLst>
        </pc:spChg>
        <pc:spChg chg="del">
          <ac:chgData name="Lucas Jellema" userId="7e183fbb-84e0-44b3-9b03-0792bc8d162b" providerId="ADAL" clId="{9112C5B7-E281-4BE1-8CFA-4DC37CF9C701}" dt="2020-09-28T07:04:49.484" v="449" actId="478"/>
          <ac:spMkLst>
            <pc:docMk/>
            <pc:sldMk cId="630342439" sldId="3049"/>
            <ac:spMk id="44" creationId="{AE1E12EA-3CFC-4C4C-A2C3-D1B2EE57B573}"/>
          </ac:spMkLst>
        </pc:spChg>
        <pc:spChg chg="mod">
          <ac:chgData name="Lucas Jellema" userId="7e183fbb-84e0-44b3-9b03-0792bc8d162b" providerId="ADAL" clId="{9112C5B7-E281-4BE1-8CFA-4DC37CF9C701}" dt="2020-09-28T09:45:37.839" v="790" actId="1037"/>
          <ac:spMkLst>
            <pc:docMk/>
            <pc:sldMk cId="630342439" sldId="3049"/>
            <ac:spMk id="45" creationId="{A5C61471-3853-42F9-85C3-9FC8DDA39F45}"/>
          </ac:spMkLst>
        </pc:spChg>
        <pc:spChg chg="del">
          <ac:chgData name="Lucas Jellema" userId="7e183fbb-84e0-44b3-9b03-0792bc8d162b" providerId="ADAL" clId="{9112C5B7-E281-4BE1-8CFA-4DC37CF9C701}" dt="2020-09-28T07:05:13.312" v="454" actId="478"/>
          <ac:spMkLst>
            <pc:docMk/>
            <pc:sldMk cId="630342439" sldId="3049"/>
            <ac:spMk id="47" creationId="{E20F5010-B2D5-410E-B9B4-8904B7A10785}"/>
          </ac:spMkLst>
        </pc:spChg>
        <pc:spChg chg="del">
          <ac:chgData name="Lucas Jellema" userId="7e183fbb-84e0-44b3-9b03-0792bc8d162b" providerId="ADAL" clId="{9112C5B7-E281-4BE1-8CFA-4DC37CF9C701}" dt="2020-09-28T07:03:54.026" v="443" actId="478"/>
          <ac:spMkLst>
            <pc:docMk/>
            <pc:sldMk cId="630342439" sldId="3049"/>
            <ac:spMk id="49" creationId="{BA8A98FF-15C2-4DBE-BA96-3D96350C84C4}"/>
          </ac:spMkLst>
        </pc:spChg>
        <pc:spChg chg="del">
          <ac:chgData name="Lucas Jellema" userId="7e183fbb-84e0-44b3-9b03-0792bc8d162b" providerId="ADAL" clId="{9112C5B7-E281-4BE1-8CFA-4DC37CF9C701}" dt="2020-09-28T07:03:54.026" v="443" actId="478"/>
          <ac:spMkLst>
            <pc:docMk/>
            <pc:sldMk cId="630342439" sldId="3049"/>
            <ac:spMk id="50" creationId="{522462CD-2AC8-46AF-9251-5350029CCE26}"/>
          </ac:spMkLst>
        </pc:spChg>
        <pc:spChg chg="del">
          <ac:chgData name="Lucas Jellema" userId="7e183fbb-84e0-44b3-9b03-0792bc8d162b" providerId="ADAL" clId="{9112C5B7-E281-4BE1-8CFA-4DC37CF9C701}" dt="2020-09-28T07:03:54.026" v="443" actId="478"/>
          <ac:spMkLst>
            <pc:docMk/>
            <pc:sldMk cId="630342439" sldId="3049"/>
            <ac:spMk id="51" creationId="{E682D6A6-F5A5-4A33-8BE5-ED6F2D7B49B2}"/>
          </ac:spMkLst>
        </pc:spChg>
        <pc:spChg chg="del">
          <ac:chgData name="Lucas Jellema" userId="7e183fbb-84e0-44b3-9b03-0792bc8d162b" providerId="ADAL" clId="{9112C5B7-E281-4BE1-8CFA-4DC37CF9C701}" dt="2020-09-28T07:04:39.730" v="447" actId="478"/>
          <ac:spMkLst>
            <pc:docMk/>
            <pc:sldMk cId="630342439" sldId="3049"/>
            <ac:spMk id="52" creationId="{1A9D7819-9262-46D9-979B-644167CFF1D3}"/>
          </ac:spMkLst>
        </pc:spChg>
        <pc:spChg chg="mod">
          <ac:chgData name="Lucas Jellema" userId="7e183fbb-84e0-44b3-9b03-0792bc8d162b" providerId="ADAL" clId="{9112C5B7-E281-4BE1-8CFA-4DC37CF9C701}" dt="2020-09-28T09:06:21.005" v="545" actId="1038"/>
          <ac:spMkLst>
            <pc:docMk/>
            <pc:sldMk cId="630342439" sldId="3049"/>
            <ac:spMk id="53" creationId="{B1B728C1-25D2-419D-9867-C44F754771C0}"/>
          </ac:spMkLst>
        </pc:spChg>
        <pc:spChg chg="del">
          <ac:chgData name="Lucas Jellema" userId="7e183fbb-84e0-44b3-9b03-0792bc8d162b" providerId="ADAL" clId="{9112C5B7-E281-4BE1-8CFA-4DC37CF9C701}" dt="2020-09-28T07:04:39.730" v="447" actId="478"/>
          <ac:spMkLst>
            <pc:docMk/>
            <pc:sldMk cId="630342439" sldId="3049"/>
            <ac:spMk id="55" creationId="{40FB9483-5772-4C15-8C77-6B66A909EDD5}"/>
          </ac:spMkLst>
        </pc:spChg>
        <pc:spChg chg="del">
          <ac:chgData name="Lucas Jellema" userId="7e183fbb-84e0-44b3-9b03-0792bc8d162b" providerId="ADAL" clId="{9112C5B7-E281-4BE1-8CFA-4DC37CF9C701}" dt="2020-09-28T07:05:13.312" v="454" actId="478"/>
          <ac:spMkLst>
            <pc:docMk/>
            <pc:sldMk cId="630342439" sldId="3049"/>
            <ac:spMk id="56" creationId="{13965AA7-7D2F-494F-9F63-D0FF8EEB2403}"/>
          </ac:spMkLst>
        </pc:spChg>
        <pc:spChg chg="del">
          <ac:chgData name="Lucas Jellema" userId="7e183fbb-84e0-44b3-9b03-0792bc8d162b" providerId="ADAL" clId="{9112C5B7-E281-4BE1-8CFA-4DC37CF9C701}" dt="2020-09-28T07:04:49.484" v="449" actId="478"/>
          <ac:spMkLst>
            <pc:docMk/>
            <pc:sldMk cId="630342439" sldId="3049"/>
            <ac:spMk id="57" creationId="{69CE58E3-97D3-44E3-8238-AE4396F3A4B6}"/>
          </ac:spMkLst>
        </pc:spChg>
        <pc:spChg chg="del">
          <ac:chgData name="Lucas Jellema" userId="7e183fbb-84e0-44b3-9b03-0792bc8d162b" providerId="ADAL" clId="{9112C5B7-E281-4BE1-8CFA-4DC37CF9C701}" dt="2020-09-28T07:03:54.026" v="443" actId="478"/>
          <ac:spMkLst>
            <pc:docMk/>
            <pc:sldMk cId="630342439" sldId="3049"/>
            <ac:spMk id="58" creationId="{2F75D8BE-CD30-4FE4-8842-59445BF41FCD}"/>
          </ac:spMkLst>
        </pc:spChg>
        <pc:spChg chg="del">
          <ac:chgData name="Lucas Jellema" userId="7e183fbb-84e0-44b3-9b03-0792bc8d162b" providerId="ADAL" clId="{9112C5B7-E281-4BE1-8CFA-4DC37CF9C701}" dt="2020-09-28T07:04:49.484" v="449" actId="478"/>
          <ac:spMkLst>
            <pc:docMk/>
            <pc:sldMk cId="630342439" sldId="3049"/>
            <ac:spMk id="59" creationId="{B145FBCE-1AC6-4A8D-927B-B2B43AFE3A1B}"/>
          </ac:spMkLst>
        </pc:spChg>
        <pc:spChg chg="del">
          <ac:chgData name="Lucas Jellema" userId="7e183fbb-84e0-44b3-9b03-0792bc8d162b" providerId="ADAL" clId="{9112C5B7-E281-4BE1-8CFA-4DC37CF9C701}" dt="2020-09-28T07:04:49.484" v="449" actId="478"/>
          <ac:spMkLst>
            <pc:docMk/>
            <pc:sldMk cId="630342439" sldId="3049"/>
            <ac:spMk id="60" creationId="{C701B2FF-CA08-482C-80D2-9D36E8B559A9}"/>
          </ac:spMkLst>
        </pc:spChg>
        <pc:spChg chg="del">
          <ac:chgData name="Lucas Jellema" userId="7e183fbb-84e0-44b3-9b03-0792bc8d162b" providerId="ADAL" clId="{9112C5B7-E281-4BE1-8CFA-4DC37CF9C701}" dt="2020-09-28T07:03:54.026" v="443" actId="478"/>
          <ac:spMkLst>
            <pc:docMk/>
            <pc:sldMk cId="630342439" sldId="3049"/>
            <ac:spMk id="61" creationId="{392643A1-8C33-41A3-AD65-AAB52745C30F}"/>
          </ac:spMkLst>
        </pc:spChg>
        <pc:spChg chg="add mod">
          <ac:chgData name="Lucas Jellema" userId="7e183fbb-84e0-44b3-9b03-0792bc8d162b" providerId="ADAL" clId="{9112C5B7-E281-4BE1-8CFA-4DC37CF9C701}" dt="2020-09-28T09:06:05.391" v="519" actId="1076"/>
          <ac:spMkLst>
            <pc:docMk/>
            <pc:sldMk cId="630342439" sldId="3049"/>
            <ac:spMk id="62" creationId="{4225107D-E290-4BD6-B758-02B703AFF998}"/>
          </ac:spMkLst>
        </pc:spChg>
        <pc:spChg chg="add mod">
          <ac:chgData name="Lucas Jellema" userId="7e183fbb-84e0-44b3-9b03-0792bc8d162b" providerId="ADAL" clId="{9112C5B7-E281-4BE1-8CFA-4DC37CF9C701}" dt="2020-09-28T09:05:48.701" v="515" actId="1076"/>
          <ac:spMkLst>
            <pc:docMk/>
            <pc:sldMk cId="630342439" sldId="3049"/>
            <ac:spMk id="63" creationId="{43CE5605-A78F-4BD7-9C19-4423CFBA320A}"/>
          </ac:spMkLst>
        </pc:spChg>
        <pc:spChg chg="add mod">
          <ac:chgData name="Lucas Jellema" userId="7e183fbb-84e0-44b3-9b03-0792bc8d162b" providerId="ADAL" clId="{9112C5B7-E281-4BE1-8CFA-4DC37CF9C701}" dt="2020-09-28T09:06:00.141" v="518" actId="1076"/>
          <ac:spMkLst>
            <pc:docMk/>
            <pc:sldMk cId="630342439" sldId="3049"/>
            <ac:spMk id="66" creationId="{3A88E8CE-F0E7-41B0-998D-95AA8BED09F8}"/>
          </ac:spMkLst>
        </pc:spChg>
        <pc:spChg chg="add mod">
          <ac:chgData name="Lucas Jellema" userId="7e183fbb-84e0-44b3-9b03-0792bc8d162b" providerId="ADAL" clId="{9112C5B7-E281-4BE1-8CFA-4DC37CF9C701}" dt="2020-09-28T09:06:15.012" v="521" actId="1076"/>
          <ac:spMkLst>
            <pc:docMk/>
            <pc:sldMk cId="630342439" sldId="3049"/>
            <ac:spMk id="68" creationId="{27B9ADFA-D7F2-4369-9F12-82E4A02236ED}"/>
          </ac:spMkLst>
        </pc:spChg>
        <pc:spChg chg="add mod">
          <ac:chgData name="Lucas Jellema" userId="7e183fbb-84e0-44b3-9b03-0792bc8d162b" providerId="ADAL" clId="{9112C5B7-E281-4BE1-8CFA-4DC37CF9C701}" dt="2020-09-28T09:05:56.010" v="517" actId="1076"/>
          <ac:spMkLst>
            <pc:docMk/>
            <pc:sldMk cId="630342439" sldId="3049"/>
            <ac:spMk id="70" creationId="{CF700B6B-59D7-4772-8D54-9E95B0CDE3A1}"/>
          </ac:spMkLst>
        </pc:spChg>
        <pc:spChg chg="add mod">
          <ac:chgData name="Lucas Jellema" userId="7e183fbb-84e0-44b3-9b03-0792bc8d162b" providerId="ADAL" clId="{9112C5B7-E281-4BE1-8CFA-4DC37CF9C701}" dt="2020-09-28T09:05:52.208" v="516" actId="1076"/>
          <ac:spMkLst>
            <pc:docMk/>
            <pc:sldMk cId="630342439" sldId="3049"/>
            <ac:spMk id="71" creationId="{2C868563-FD09-4563-853A-2FE15C20CBC1}"/>
          </ac:spMkLst>
        </pc:spChg>
        <pc:spChg chg="add mod">
          <ac:chgData name="Lucas Jellema" userId="7e183fbb-84e0-44b3-9b03-0792bc8d162b" providerId="ADAL" clId="{9112C5B7-E281-4BE1-8CFA-4DC37CF9C701}" dt="2020-09-28T09:06:09.894" v="520" actId="1076"/>
          <ac:spMkLst>
            <pc:docMk/>
            <pc:sldMk cId="630342439" sldId="3049"/>
            <ac:spMk id="72" creationId="{2BC3B8CA-975B-4B80-AC16-90B15E9F86DF}"/>
          </ac:spMkLst>
        </pc:spChg>
        <pc:spChg chg="add mod">
          <ac:chgData name="Lucas Jellema" userId="7e183fbb-84e0-44b3-9b03-0792bc8d162b" providerId="ADAL" clId="{9112C5B7-E281-4BE1-8CFA-4DC37CF9C701}" dt="2020-09-28T09:07:48.138" v="565" actId="1038"/>
          <ac:spMkLst>
            <pc:docMk/>
            <pc:sldMk cId="630342439" sldId="3049"/>
            <ac:spMk id="74" creationId="{3206941F-A240-4AAA-BE71-93E2C2B9549F}"/>
          </ac:spMkLst>
        </pc:spChg>
        <pc:spChg chg="add mod">
          <ac:chgData name="Lucas Jellema" userId="7e183fbb-84e0-44b3-9b03-0792bc8d162b" providerId="ADAL" clId="{9112C5B7-E281-4BE1-8CFA-4DC37CF9C701}" dt="2020-09-28T09:07:35.458" v="552" actId="14100"/>
          <ac:spMkLst>
            <pc:docMk/>
            <pc:sldMk cId="630342439" sldId="3049"/>
            <ac:spMk id="76" creationId="{76277B56-0F04-449B-A0AB-4C11C092019A}"/>
          </ac:spMkLst>
        </pc:spChg>
        <pc:spChg chg="add mod">
          <ac:chgData name="Lucas Jellema" userId="7e183fbb-84e0-44b3-9b03-0792bc8d162b" providerId="ADAL" clId="{9112C5B7-E281-4BE1-8CFA-4DC37CF9C701}" dt="2020-09-28T09:08:07.961" v="569" actId="1076"/>
          <ac:spMkLst>
            <pc:docMk/>
            <pc:sldMk cId="630342439" sldId="3049"/>
            <ac:spMk id="77" creationId="{2C09EDCA-AC8A-41CE-93D3-4ED4C25819E2}"/>
          </ac:spMkLst>
        </pc:spChg>
        <pc:spChg chg="add mod">
          <ac:chgData name="Lucas Jellema" userId="7e183fbb-84e0-44b3-9b03-0792bc8d162b" providerId="ADAL" clId="{9112C5B7-E281-4BE1-8CFA-4DC37CF9C701}" dt="2020-09-28T09:08:16.580" v="573" actId="1076"/>
          <ac:spMkLst>
            <pc:docMk/>
            <pc:sldMk cId="630342439" sldId="3049"/>
            <ac:spMk id="78" creationId="{B58E5AFF-DDDB-47D4-B094-FDF83B55425A}"/>
          </ac:spMkLst>
        </pc:spChg>
        <pc:spChg chg="add mod">
          <ac:chgData name="Lucas Jellema" userId="7e183fbb-84e0-44b3-9b03-0792bc8d162b" providerId="ADAL" clId="{9112C5B7-E281-4BE1-8CFA-4DC37CF9C701}" dt="2020-09-28T09:09:10.167" v="607" actId="1076"/>
          <ac:spMkLst>
            <pc:docMk/>
            <pc:sldMk cId="630342439" sldId="3049"/>
            <ac:spMk id="79" creationId="{F0BAA472-3AD8-4FDE-A466-EB06643404FD}"/>
          </ac:spMkLst>
        </pc:spChg>
        <pc:spChg chg="add mod">
          <ac:chgData name="Lucas Jellema" userId="7e183fbb-84e0-44b3-9b03-0792bc8d162b" providerId="ADAL" clId="{9112C5B7-E281-4BE1-8CFA-4DC37CF9C701}" dt="2020-09-28T09:09:18.799" v="610" actId="14100"/>
          <ac:spMkLst>
            <pc:docMk/>
            <pc:sldMk cId="630342439" sldId="3049"/>
            <ac:spMk id="80" creationId="{B1E33525-C201-4DEA-B644-494DF3B00083}"/>
          </ac:spMkLst>
        </pc:spChg>
        <pc:spChg chg="add mod">
          <ac:chgData name="Lucas Jellema" userId="7e183fbb-84e0-44b3-9b03-0792bc8d162b" providerId="ADAL" clId="{9112C5B7-E281-4BE1-8CFA-4DC37CF9C701}" dt="2020-09-28T09:09:28.862" v="615" actId="14100"/>
          <ac:spMkLst>
            <pc:docMk/>
            <pc:sldMk cId="630342439" sldId="3049"/>
            <ac:spMk id="81" creationId="{FF8DB669-8938-4238-90D9-392713634B5D}"/>
          </ac:spMkLst>
        </pc:spChg>
        <pc:spChg chg="add mod">
          <ac:chgData name="Lucas Jellema" userId="7e183fbb-84e0-44b3-9b03-0792bc8d162b" providerId="ADAL" clId="{9112C5B7-E281-4BE1-8CFA-4DC37CF9C701}" dt="2020-09-28T09:09:39.035" v="620" actId="14100"/>
          <ac:spMkLst>
            <pc:docMk/>
            <pc:sldMk cId="630342439" sldId="3049"/>
            <ac:spMk id="82" creationId="{213B96AF-82D4-4DD6-8A88-6D82E28D0917}"/>
          </ac:spMkLst>
        </pc:spChg>
        <pc:spChg chg="add del mod">
          <ac:chgData name="Lucas Jellema" userId="7e183fbb-84e0-44b3-9b03-0792bc8d162b" providerId="ADAL" clId="{9112C5B7-E281-4BE1-8CFA-4DC37CF9C701}" dt="2020-09-28T09:10:40.984" v="623" actId="478"/>
          <ac:spMkLst>
            <pc:docMk/>
            <pc:sldMk cId="630342439" sldId="3049"/>
            <ac:spMk id="83" creationId="{5E03455B-7B0F-4B3C-9B9F-4522D1881204}"/>
          </ac:spMkLst>
        </pc:spChg>
        <pc:spChg chg="add del mod">
          <ac:chgData name="Lucas Jellema" userId="7e183fbb-84e0-44b3-9b03-0792bc8d162b" providerId="ADAL" clId="{9112C5B7-E281-4BE1-8CFA-4DC37CF9C701}" dt="2020-09-28T09:11:14.468" v="629" actId="1076"/>
          <ac:spMkLst>
            <pc:docMk/>
            <pc:sldMk cId="630342439" sldId="3049"/>
            <ac:spMk id="84" creationId="{C21126D2-51BB-49FC-BB2C-1421F6985176}"/>
          </ac:spMkLst>
        </pc:spChg>
        <pc:spChg chg="add mod">
          <ac:chgData name="Lucas Jellema" userId="7e183fbb-84e0-44b3-9b03-0792bc8d162b" providerId="ADAL" clId="{9112C5B7-E281-4BE1-8CFA-4DC37CF9C701}" dt="2020-09-28T09:11:14.468" v="629" actId="1076"/>
          <ac:spMkLst>
            <pc:docMk/>
            <pc:sldMk cId="630342439" sldId="3049"/>
            <ac:spMk id="85" creationId="{FF426D26-3CD8-49D3-A69F-B33FA6BCE817}"/>
          </ac:spMkLst>
        </pc:spChg>
        <pc:spChg chg="add mod">
          <ac:chgData name="Lucas Jellema" userId="7e183fbb-84e0-44b3-9b03-0792bc8d162b" providerId="ADAL" clId="{9112C5B7-E281-4BE1-8CFA-4DC37CF9C701}" dt="2020-09-28T09:11:14.468" v="629" actId="1076"/>
          <ac:spMkLst>
            <pc:docMk/>
            <pc:sldMk cId="630342439" sldId="3049"/>
            <ac:spMk id="86" creationId="{303715DA-02EB-4B99-B112-42D0B9CDC626}"/>
          </ac:spMkLst>
        </pc:spChg>
        <pc:spChg chg="add mod">
          <ac:chgData name="Lucas Jellema" userId="7e183fbb-84e0-44b3-9b03-0792bc8d162b" providerId="ADAL" clId="{9112C5B7-E281-4BE1-8CFA-4DC37CF9C701}" dt="2020-09-28T09:11:14.468" v="629" actId="1076"/>
          <ac:spMkLst>
            <pc:docMk/>
            <pc:sldMk cId="630342439" sldId="3049"/>
            <ac:spMk id="87" creationId="{498CAC53-AEDF-43BE-919A-4CC4083162F6}"/>
          </ac:spMkLst>
        </pc:spChg>
        <pc:spChg chg="add mod">
          <ac:chgData name="Lucas Jellema" userId="7e183fbb-84e0-44b3-9b03-0792bc8d162b" providerId="ADAL" clId="{9112C5B7-E281-4BE1-8CFA-4DC37CF9C701}" dt="2020-09-28T09:14:59.608" v="662" actId="20577"/>
          <ac:spMkLst>
            <pc:docMk/>
            <pc:sldMk cId="630342439" sldId="3049"/>
            <ac:spMk id="91" creationId="{F730CA4A-A867-487B-A05A-4F80A7834522}"/>
          </ac:spMkLst>
        </pc:spChg>
        <pc:grpChg chg="del">
          <ac:chgData name="Lucas Jellema" userId="7e183fbb-84e0-44b3-9b03-0792bc8d162b" providerId="ADAL" clId="{9112C5B7-E281-4BE1-8CFA-4DC37CF9C701}" dt="2020-09-28T07:05:13.312" v="454" actId="478"/>
          <ac:grpSpMkLst>
            <pc:docMk/>
            <pc:sldMk cId="630342439" sldId="3049"/>
            <ac:grpSpMk id="7" creationId="{BCB714B6-14C1-4445-B294-D67F00553BD5}"/>
          </ac:grpSpMkLst>
        </pc:grpChg>
        <pc:picChg chg="mod">
          <ac:chgData name="Lucas Jellema" userId="7e183fbb-84e0-44b3-9b03-0792bc8d162b" providerId="ADAL" clId="{9112C5B7-E281-4BE1-8CFA-4DC37CF9C701}" dt="2020-09-28T09:06:21.005" v="545" actId="1038"/>
          <ac:picMkLst>
            <pc:docMk/>
            <pc:sldMk cId="630342439" sldId="3049"/>
            <ac:picMk id="6" creationId="{9BBED9D8-A2CF-4D86-914F-E290F3E366DC}"/>
          </ac:picMkLst>
        </pc:picChg>
        <pc:picChg chg="del mod">
          <ac:chgData name="Lucas Jellema" userId="7e183fbb-84e0-44b3-9b03-0792bc8d162b" providerId="ADAL" clId="{9112C5B7-E281-4BE1-8CFA-4DC37CF9C701}" dt="2020-09-28T09:05:39.296" v="513" actId="478"/>
          <ac:picMkLst>
            <pc:docMk/>
            <pc:sldMk cId="630342439" sldId="3049"/>
            <ac:picMk id="11" creationId="{AC580D54-2CCD-401D-9B3E-791604021186}"/>
          </ac:picMkLst>
        </pc:picChg>
        <pc:picChg chg="mod">
          <ac:chgData name="Lucas Jellema" userId="7e183fbb-84e0-44b3-9b03-0792bc8d162b" providerId="ADAL" clId="{9112C5B7-E281-4BE1-8CFA-4DC37CF9C701}" dt="2020-09-28T09:06:21.005" v="545" actId="1038"/>
          <ac:picMkLst>
            <pc:docMk/>
            <pc:sldMk cId="630342439" sldId="3049"/>
            <ac:picMk id="12" creationId="{A0FD56DD-B370-4545-803B-6F8A39DA9D2B}"/>
          </ac:picMkLst>
        </pc:picChg>
        <pc:picChg chg="del">
          <ac:chgData name="Lucas Jellema" userId="7e183fbb-84e0-44b3-9b03-0792bc8d162b" providerId="ADAL" clId="{9112C5B7-E281-4BE1-8CFA-4DC37CF9C701}" dt="2020-09-28T07:03:54.026" v="443" actId="478"/>
          <ac:picMkLst>
            <pc:docMk/>
            <pc:sldMk cId="630342439" sldId="3049"/>
            <ac:picMk id="16" creationId="{2CE014A4-E51E-4944-9A3A-E9C26D785023}"/>
          </ac:picMkLst>
        </pc:picChg>
        <pc:picChg chg="del">
          <ac:chgData name="Lucas Jellema" userId="7e183fbb-84e0-44b3-9b03-0792bc8d162b" providerId="ADAL" clId="{9112C5B7-E281-4BE1-8CFA-4DC37CF9C701}" dt="2020-09-28T07:05:13.312" v="454" actId="478"/>
          <ac:picMkLst>
            <pc:docMk/>
            <pc:sldMk cId="630342439" sldId="3049"/>
            <ac:picMk id="18" creationId="{3EFC08C5-14FB-47D3-B9FC-5A0A1141B64E}"/>
          </ac:picMkLst>
        </pc:picChg>
        <pc:picChg chg="del">
          <ac:chgData name="Lucas Jellema" userId="7e183fbb-84e0-44b3-9b03-0792bc8d162b" providerId="ADAL" clId="{9112C5B7-E281-4BE1-8CFA-4DC37CF9C701}" dt="2020-09-28T07:04:53.436" v="450" actId="478"/>
          <ac:picMkLst>
            <pc:docMk/>
            <pc:sldMk cId="630342439" sldId="3049"/>
            <ac:picMk id="19" creationId="{5D234EA3-96B1-4CAB-8C7A-DCDBCBF60A23}"/>
          </ac:picMkLst>
        </pc:picChg>
        <pc:picChg chg="del">
          <ac:chgData name="Lucas Jellema" userId="7e183fbb-84e0-44b3-9b03-0792bc8d162b" providerId="ADAL" clId="{9112C5B7-E281-4BE1-8CFA-4DC37CF9C701}" dt="2020-09-28T07:04:39.730" v="447" actId="478"/>
          <ac:picMkLst>
            <pc:docMk/>
            <pc:sldMk cId="630342439" sldId="3049"/>
            <ac:picMk id="22" creationId="{47BF5624-5FF6-4749-8AA5-D2E47CFD6B41}"/>
          </ac:picMkLst>
        </pc:picChg>
        <pc:picChg chg="del">
          <ac:chgData name="Lucas Jellema" userId="7e183fbb-84e0-44b3-9b03-0792bc8d162b" providerId="ADAL" clId="{9112C5B7-E281-4BE1-8CFA-4DC37CF9C701}" dt="2020-09-28T07:04:43.677" v="448" actId="478"/>
          <ac:picMkLst>
            <pc:docMk/>
            <pc:sldMk cId="630342439" sldId="3049"/>
            <ac:picMk id="36" creationId="{B7065F57-9CEC-4440-8ADD-9FB0D224FBFB}"/>
          </ac:picMkLst>
        </pc:picChg>
        <pc:picChg chg="del">
          <ac:chgData name="Lucas Jellema" userId="7e183fbb-84e0-44b3-9b03-0792bc8d162b" providerId="ADAL" clId="{9112C5B7-E281-4BE1-8CFA-4DC37CF9C701}" dt="2020-09-28T07:03:54.026" v="443" actId="478"/>
          <ac:picMkLst>
            <pc:docMk/>
            <pc:sldMk cId="630342439" sldId="3049"/>
            <ac:picMk id="42" creationId="{BEA04C2B-067C-4673-820C-981F929B5EED}"/>
          </ac:picMkLst>
        </pc:picChg>
        <pc:picChg chg="mod">
          <ac:chgData name="Lucas Jellema" userId="7e183fbb-84e0-44b3-9b03-0792bc8d162b" providerId="ADAL" clId="{9112C5B7-E281-4BE1-8CFA-4DC37CF9C701}" dt="2020-09-28T09:14:28.216" v="639" actId="1076"/>
          <ac:picMkLst>
            <pc:docMk/>
            <pc:sldMk cId="630342439" sldId="3049"/>
            <ac:picMk id="46" creationId="{B10D6E8A-10AF-4C47-953C-7ACB92D600A2}"/>
          </ac:picMkLst>
        </pc:picChg>
        <pc:picChg chg="del">
          <ac:chgData name="Lucas Jellema" userId="7e183fbb-84e0-44b3-9b03-0792bc8d162b" providerId="ADAL" clId="{9112C5B7-E281-4BE1-8CFA-4DC37CF9C701}" dt="2020-09-28T07:05:13.312" v="454" actId="478"/>
          <ac:picMkLst>
            <pc:docMk/>
            <pc:sldMk cId="630342439" sldId="3049"/>
            <ac:picMk id="48" creationId="{268CB665-0302-4A22-884B-0D16C83C0FE0}"/>
          </ac:picMkLst>
        </pc:picChg>
        <pc:picChg chg="del">
          <ac:chgData name="Lucas Jellema" userId="7e183fbb-84e0-44b3-9b03-0792bc8d162b" providerId="ADAL" clId="{9112C5B7-E281-4BE1-8CFA-4DC37CF9C701}" dt="2020-09-28T07:04:39.730" v="447" actId="478"/>
          <ac:picMkLst>
            <pc:docMk/>
            <pc:sldMk cId="630342439" sldId="3049"/>
            <ac:picMk id="54" creationId="{648E0558-1130-496B-9F12-C24AAECA74F5}"/>
          </ac:picMkLst>
        </pc:picChg>
        <pc:picChg chg="add mod">
          <ac:chgData name="Lucas Jellema" userId="7e183fbb-84e0-44b3-9b03-0792bc8d162b" providerId="ADAL" clId="{9112C5B7-E281-4BE1-8CFA-4DC37CF9C701}" dt="2020-09-28T09:06:05.391" v="519" actId="1076"/>
          <ac:picMkLst>
            <pc:docMk/>
            <pc:sldMk cId="630342439" sldId="3049"/>
            <ac:picMk id="64" creationId="{43E3047D-25D9-416B-B303-2D6CDD7537A8}"/>
          </ac:picMkLst>
        </pc:picChg>
        <pc:picChg chg="add mod">
          <ac:chgData name="Lucas Jellema" userId="7e183fbb-84e0-44b3-9b03-0792bc8d162b" providerId="ADAL" clId="{9112C5B7-E281-4BE1-8CFA-4DC37CF9C701}" dt="2020-09-28T09:05:48.701" v="515" actId="1076"/>
          <ac:picMkLst>
            <pc:docMk/>
            <pc:sldMk cId="630342439" sldId="3049"/>
            <ac:picMk id="65" creationId="{F3439481-5E9B-423A-8FF3-A8A0F89E5008}"/>
          </ac:picMkLst>
        </pc:picChg>
        <pc:picChg chg="add mod">
          <ac:chgData name="Lucas Jellema" userId="7e183fbb-84e0-44b3-9b03-0792bc8d162b" providerId="ADAL" clId="{9112C5B7-E281-4BE1-8CFA-4DC37CF9C701}" dt="2020-09-28T09:06:00.141" v="518" actId="1076"/>
          <ac:picMkLst>
            <pc:docMk/>
            <pc:sldMk cId="630342439" sldId="3049"/>
            <ac:picMk id="67" creationId="{76736DEC-3828-43C1-8D7D-930D0310B214}"/>
          </ac:picMkLst>
        </pc:picChg>
        <pc:picChg chg="add mod">
          <ac:chgData name="Lucas Jellema" userId="7e183fbb-84e0-44b3-9b03-0792bc8d162b" providerId="ADAL" clId="{9112C5B7-E281-4BE1-8CFA-4DC37CF9C701}" dt="2020-09-28T09:06:15.012" v="521" actId="1076"/>
          <ac:picMkLst>
            <pc:docMk/>
            <pc:sldMk cId="630342439" sldId="3049"/>
            <ac:picMk id="69" creationId="{DFB17666-EA6F-4FEE-9086-61C955691B98}"/>
          </ac:picMkLst>
        </pc:picChg>
        <pc:picChg chg="add mod">
          <ac:chgData name="Lucas Jellema" userId="7e183fbb-84e0-44b3-9b03-0792bc8d162b" providerId="ADAL" clId="{9112C5B7-E281-4BE1-8CFA-4DC37CF9C701}" dt="2020-09-28T09:06:09.894" v="520" actId="1076"/>
          <ac:picMkLst>
            <pc:docMk/>
            <pc:sldMk cId="630342439" sldId="3049"/>
            <ac:picMk id="73" creationId="{133F4F87-DD30-4BD9-8ED1-9122D335C2E2}"/>
          </ac:picMkLst>
        </pc:picChg>
        <pc:picChg chg="add mod">
          <ac:chgData name="Lucas Jellema" userId="7e183fbb-84e0-44b3-9b03-0792bc8d162b" providerId="ADAL" clId="{9112C5B7-E281-4BE1-8CFA-4DC37CF9C701}" dt="2020-09-28T09:07:48.138" v="565" actId="1038"/>
          <ac:picMkLst>
            <pc:docMk/>
            <pc:sldMk cId="630342439" sldId="3049"/>
            <ac:picMk id="75" creationId="{26675628-88FA-4395-B071-1E0AACF34B26}"/>
          </ac:picMkLst>
        </pc:picChg>
        <pc:picChg chg="add mod">
          <ac:chgData name="Lucas Jellema" userId="7e183fbb-84e0-44b3-9b03-0792bc8d162b" providerId="ADAL" clId="{9112C5B7-E281-4BE1-8CFA-4DC37CF9C701}" dt="2020-09-28T09:11:14.468" v="629" actId="1076"/>
          <ac:picMkLst>
            <pc:docMk/>
            <pc:sldMk cId="630342439" sldId="3049"/>
            <ac:picMk id="88" creationId="{D0320C3E-4371-42F0-B829-9A599149E639}"/>
          </ac:picMkLst>
        </pc:picChg>
        <pc:picChg chg="add mod">
          <ac:chgData name="Lucas Jellema" userId="7e183fbb-84e0-44b3-9b03-0792bc8d162b" providerId="ADAL" clId="{9112C5B7-E281-4BE1-8CFA-4DC37CF9C701}" dt="2020-09-28T09:11:14.468" v="629" actId="1076"/>
          <ac:picMkLst>
            <pc:docMk/>
            <pc:sldMk cId="630342439" sldId="3049"/>
            <ac:picMk id="89" creationId="{6C410E97-08C9-4133-AE73-96F75AFCFFF8}"/>
          </ac:picMkLst>
        </pc:picChg>
        <pc:picChg chg="add mod">
          <ac:chgData name="Lucas Jellema" userId="7e183fbb-84e0-44b3-9b03-0792bc8d162b" providerId="ADAL" clId="{9112C5B7-E281-4BE1-8CFA-4DC37CF9C701}" dt="2020-09-28T09:11:14.468" v="629" actId="1076"/>
          <ac:picMkLst>
            <pc:docMk/>
            <pc:sldMk cId="630342439" sldId="3049"/>
            <ac:picMk id="90" creationId="{DA32666F-A8C4-42DF-A002-03BF57E9CEA6}"/>
          </ac:picMkLst>
        </pc:picChg>
      </pc:sldChg>
      <pc:sldChg chg="add modTransition modAnim">
        <pc:chgData name="Lucas Jellema" userId="7e183fbb-84e0-44b3-9b03-0792bc8d162b" providerId="ADAL" clId="{9112C5B7-E281-4BE1-8CFA-4DC37CF9C701}" dt="2020-09-28T10:02:09.111" v="1322"/>
        <pc:sldMkLst>
          <pc:docMk/>
          <pc:sldMk cId="2122772781" sldId="3050"/>
        </pc:sldMkLst>
      </pc:sldChg>
      <pc:sldChg chg="add del">
        <pc:chgData name="Lucas Jellema" userId="7e183fbb-84e0-44b3-9b03-0792bc8d162b" providerId="ADAL" clId="{9112C5B7-E281-4BE1-8CFA-4DC37CF9C701}" dt="2020-09-28T11:52:18.362" v="1324" actId="2696"/>
        <pc:sldMkLst>
          <pc:docMk/>
          <pc:sldMk cId="374996925" sldId="3051"/>
        </pc:sldMkLst>
      </pc:sldChg>
      <pc:sldChg chg="add del">
        <pc:chgData name="Lucas Jellema" userId="7e183fbb-84e0-44b3-9b03-0792bc8d162b" providerId="ADAL" clId="{9112C5B7-E281-4BE1-8CFA-4DC37CF9C701}" dt="2020-09-29T06:06:29.748" v="1360"/>
        <pc:sldMkLst>
          <pc:docMk/>
          <pc:sldMk cId="780147431" sldId="3051"/>
        </pc:sldMkLst>
      </pc:sldChg>
      <pc:sldChg chg="add del">
        <pc:chgData name="Lucas Jellema" userId="7e183fbb-84e0-44b3-9b03-0792bc8d162b" providerId="ADAL" clId="{9112C5B7-E281-4BE1-8CFA-4DC37CF9C701}" dt="2020-09-29T06:06:27.349" v="1358"/>
        <pc:sldMkLst>
          <pc:docMk/>
          <pc:sldMk cId="1551009414" sldId="3051"/>
        </pc:sldMkLst>
      </pc:sldChg>
      <pc:sldChg chg="addSp delSp modSp add modAnim">
        <pc:chgData name="Lucas Jellema" userId="7e183fbb-84e0-44b3-9b03-0792bc8d162b" providerId="ADAL" clId="{9112C5B7-E281-4BE1-8CFA-4DC37CF9C701}" dt="2020-09-29T12:02:04.792" v="3311" actId="1035"/>
        <pc:sldMkLst>
          <pc:docMk/>
          <pc:sldMk cId="3932631318" sldId="3051"/>
        </pc:sldMkLst>
        <pc:spChg chg="mod">
          <ac:chgData name="Lucas Jellema" userId="7e183fbb-84e0-44b3-9b03-0792bc8d162b" providerId="ADAL" clId="{9112C5B7-E281-4BE1-8CFA-4DC37CF9C701}" dt="2020-09-29T06:08:40.370" v="1464" actId="20577"/>
          <ac:spMkLst>
            <pc:docMk/>
            <pc:sldMk cId="3932631318" sldId="3051"/>
            <ac:spMk id="2" creationId="{D28A70D3-0941-4C5F-A60C-407FE33BB4A1}"/>
          </ac:spMkLst>
        </pc:spChg>
        <pc:spChg chg="del">
          <ac:chgData name="Lucas Jellema" userId="7e183fbb-84e0-44b3-9b03-0792bc8d162b" providerId="ADAL" clId="{9112C5B7-E281-4BE1-8CFA-4DC37CF9C701}" dt="2020-09-29T06:08:52.485" v="1465"/>
          <ac:spMkLst>
            <pc:docMk/>
            <pc:sldMk cId="3932631318" sldId="3051"/>
            <ac:spMk id="3" creationId="{A73B9CE4-AC63-4AB6-BBC0-C1A2E9D32377}"/>
          </ac:spMkLst>
        </pc:spChg>
        <pc:spChg chg="add mod">
          <ac:chgData name="Lucas Jellema" userId="7e183fbb-84e0-44b3-9b03-0792bc8d162b" providerId="ADAL" clId="{9112C5B7-E281-4BE1-8CFA-4DC37CF9C701}" dt="2020-09-29T12:02:04.792" v="3311" actId="1035"/>
          <ac:spMkLst>
            <pc:docMk/>
            <pc:sldMk cId="3932631318" sldId="3051"/>
            <ac:spMk id="5" creationId="{5652F5B4-F1B1-432D-87BB-DB20D351F9C5}"/>
          </ac:spMkLst>
        </pc:spChg>
        <pc:spChg chg="add mod">
          <ac:chgData name="Lucas Jellema" userId="7e183fbb-84e0-44b3-9b03-0792bc8d162b" providerId="ADAL" clId="{9112C5B7-E281-4BE1-8CFA-4DC37CF9C701}" dt="2020-09-29T12:02:04.792" v="3311" actId="1035"/>
          <ac:spMkLst>
            <pc:docMk/>
            <pc:sldMk cId="3932631318" sldId="3051"/>
            <ac:spMk id="6" creationId="{EAFA271B-F2EF-4C4D-9EBE-F3E4B6B64989}"/>
          </ac:spMkLst>
        </pc:spChg>
        <pc:spChg chg="add del mod">
          <ac:chgData name="Lucas Jellema" userId="7e183fbb-84e0-44b3-9b03-0792bc8d162b" providerId="ADAL" clId="{9112C5B7-E281-4BE1-8CFA-4DC37CF9C701}" dt="2020-09-29T06:09:23.464" v="1527" actId="478"/>
          <ac:spMkLst>
            <pc:docMk/>
            <pc:sldMk cId="3932631318" sldId="3051"/>
            <ac:spMk id="7" creationId="{C4DB86D7-54D5-4595-8BF4-18CCC24A3D08}"/>
          </ac:spMkLst>
        </pc:spChg>
        <pc:spChg chg="add mod">
          <ac:chgData name="Lucas Jellema" userId="7e183fbb-84e0-44b3-9b03-0792bc8d162b" providerId="ADAL" clId="{9112C5B7-E281-4BE1-8CFA-4DC37CF9C701}" dt="2020-09-29T12:02:04.792" v="3311" actId="1035"/>
          <ac:spMkLst>
            <pc:docMk/>
            <pc:sldMk cId="3932631318" sldId="3051"/>
            <ac:spMk id="8" creationId="{E617BEBB-3085-4C21-BF8B-32C7F94B8589}"/>
          </ac:spMkLst>
        </pc:spChg>
        <pc:spChg chg="add mod">
          <ac:chgData name="Lucas Jellema" userId="7e183fbb-84e0-44b3-9b03-0792bc8d162b" providerId="ADAL" clId="{9112C5B7-E281-4BE1-8CFA-4DC37CF9C701}" dt="2020-09-29T12:02:04.792" v="3311" actId="1035"/>
          <ac:spMkLst>
            <pc:docMk/>
            <pc:sldMk cId="3932631318" sldId="3051"/>
            <ac:spMk id="9" creationId="{02E9D9F8-9E68-417B-8A6F-24B5338B848C}"/>
          </ac:spMkLst>
        </pc:spChg>
        <pc:spChg chg="add mod">
          <ac:chgData name="Lucas Jellema" userId="7e183fbb-84e0-44b3-9b03-0792bc8d162b" providerId="ADAL" clId="{9112C5B7-E281-4BE1-8CFA-4DC37CF9C701}" dt="2020-09-29T12:02:04.792" v="3311" actId="1035"/>
          <ac:spMkLst>
            <pc:docMk/>
            <pc:sldMk cId="3932631318" sldId="3051"/>
            <ac:spMk id="10" creationId="{A72A4874-23A1-4DAE-8FA6-2E52BBDD9A50}"/>
          </ac:spMkLst>
        </pc:spChg>
        <pc:spChg chg="add mod">
          <ac:chgData name="Lucas Jellema" userId="7e183fbb-84e0-44b3-9b03-0792bc8d162b" providerId="ADAL" clId="{9112C5B7-E281-4BE1-8CFA-4DC37CF9C701}" dt="2020-09-29T11:59:42.077" v="3241" actId="1037"/>
          <ac:spMkLst>
            <pc:docMk/>
            <pc:sldMk cId="3932631318" sldId="3051"/>
            <ac:spMk id="11" creationId="{D2298C5A-1782-49A3-9105-EDAED012C0E2}"/>
          </ac:spMkLst>
        </pc:spChg>
        <pc:spChg chg="add mod">
          <ac:chgData name="Lucas Jellema" userId="7e183fbb-84e0-44b3-9b03-0792bc8d162b" providerId="ADAL" clId="{9112C5B7-E281-4BE1-8CFA-4DC37CF9C701}" dt="2020-09-29T12:02:04.792" v="3311" actId="1035"/>
          <ac:spMkLst>
            <pc:docMk/>
            <pc:sldMk cId="3932631318" sldId="3051"/>
            <ac:spMk id="12" creationId="{E92A3E87-E5AF-44E5-8706-E02085CE27EF}"/>
          </ac:spMkLst>
        </pc:spChg>
        <pc:spChg chg="add mod">
          <ac:chgData name="Lucas Jellema" userId="7e183fbb-84e0-44b3-9b03-0792bc8d162b" providerId="ADAL" clId="{9112C5B7-E281-4BE1-8CFA-4DC37CF9C701}" dt="2020-09-29T12:02:04.792" v="3311" actId="1035"/>
          <ac:spMkLst>
            <pc:docMk/>
            <pc:sldMk cId="3932631318" sldId="3051"/>
            <ac:spMk id="13" creationId="{7540B649-2F2A-4611-835B-33BBEE5DF79D}"/>
          </ac:spMkLst>
        </pc:spChg>
        <pc:spChg chg="add mod">
          <ac:chgData name="Lucas Jellema" userId="7e183fbb-84e0-44b3-9b03-0792bc8d162b" providerId="ADAL" clId="{9112C5B7-E281-4BE1-8CFA-4DC37CF9C701}" dt="2020-09-29T12:02:04.792" v="3311" actId="1035"/>
          <ac:spMkLst>
            <pc:docMk/>
            <pc:sldMk cId="3932631318" sldId="3051"/>
            <ac:spMk id="14" creationId="{31FD3D53-D184-4C35-8DCE-3D008E84DA21}"/>
          </ac:spMkLst>
        </pc:spChg>
        <pc:spChg chg="add mod">
          <ac:chgData name="Lucas Jellema" userId="7e183fbb-84e0-44b3-9b03-0792bc8d162b" providerId="ADAL" clId="{9112C5B7-E281-4BE1-8CFA-4DC37CF9C701}" dt="2020-09-29T12:02:04.792" v="3311" actId="1035"/>
          <ac:spMkLst>
            <pc:docMk/>
            <pc:sldMk cId="3932631318" sldId="3051"/>
            <ac:spMk id="15" creationId="{ADEAAB13-2138-447F-9EB7-FAA797741499}"/>
          </ac:spMkLst>
        </pc:spChg>
        <pc:picChg chg="add mod">
          <ac:chgData name="Lucas Jellema" userId="7e183fbb-84e0-44b3-9b03-0792bc8d162b" providerId="ADAL" clId="{9112C5B7-E281-4BE1-8CFA-4DC37CF9C701}" dt="2020-09-29T12:02:04.792" v="3311" actId="1035"/>
          <ac:picMkLst>
            <pc:docMk/>
            <pc:sldMk cId="3932631318" sldId="3051"/>
            <ac:picMk id="16" creationId="{C480E99E-4FD8-4EA7-A668-872D6914041A}"/>
          </ac:picMkLst>
        </pc:picChg>
        <pc:picChg chg="add mod">
          <ac:chgData name="Lucas Jellema" userId="7e183fbb-84e0-44b3-9b03-0792bc8d162b" providerId="ADAL" clId="{9112C5B7-E281-4BE1-8CFA-4DC37CF9C701}" dt="2020-09-29T12:02:04.792" v="3311" actId="1035"/>
          <ac:picMkLst>
            <pc:docMk/>
            <pc:sldMk cId="3932631318" sldId="3051"/>
            <ac:picMk id="17" creationId="{DE7E032E-B6C9-427E-8873-E9E768E4C7DD}"/>
          </ac:picMkLst>
        </pc:picChg>
        <pc:picChg chg="add mod">
          <ac:chgData name="Lucas Jellema" userId="7e183fbb-84e0-44b3-9b03-0792bc8d162b" providerId="ADAL" clId="{9112C5B7-E281-4BE1-8CFA-4DC37CF9C701}" dt="2020-09-29T12:02:04.792" v="3311" actId="1035"/>
          <ac:picMkLst>
            <pc:docMk/>
            <pc:sldMk cId="3932631318" sldId="3051"/>
            <ac:picMk id="18" creationId="{601FC023-0153-4ABF-9407-7A1C3487CF9F}"/>
          </ac:picMkLst>
        </pc:picChg>
      </pc:sldChg>
      <pc:sldChg chg="addSp modSp add modAnim">
        <pc:chgData name="Lucas Jellema" userId="7e183fbb-84e0-44b3-9b03-0792bc8d162b" providerId="ADAL" clId="{9112C5B7-E281-4BE1-8CFA-4DC37CF9C701}" dt="2020-09-29T11:31:38.730" v="3168"/>
        <pc:sldMkLst>
          <pc:docMk/>
          <pc:sldMk cId="3664235492" sldId="3052"/>
        </pc:sldMkLst>
        <pc:spChg chg="mod">
          <ac:chgData name="Lucas Jellema" userId="7e183fbb-84e0-44b3-9b03-0792bc8d162b" providerId="ADAL" clId="{9112C5B7-E281-4BE1-8CFA-4DC37CF9C701}" dt="2020-09-29T07:29:17.106" v="2593" actId="20577"/>
          <ac:spMkLst>
            <pc:docMk/>
            <pc:sldMk cId="3664235492" sldId="3052"/>
            <ac:spMk id="2" creationId="{C2D4259C-1401-4AA3-93D9-80E71A9CE8A3}"/>
          </ac:spMkLst>
        </pc:spChg>
        <pc:spChg chg="mod">
          <ac:chgData name="Lucas Jellema" userId="7e183fbb-84e0-44b3-9b03-0792bc8d162b" providerId="ADAL" clId="{9112C5B7-E281-4BE1-8CFA-4DC37CF9C701}" dt="2020-09-29T11:08:18.584" v="3163"/>
          <ac:spMkLst>
            <pc:docMk/>
            <pc:sldMk cId="3664235492" sldId="3052"/>
            <ac:spMk id="3" creationId="{D953E2A0-2060-4469-9E74-05CA04849DD6}"/>
          </ac:spMkLst>
        </pc:spChg>
        <pc:spChg chg="add mod">
          <ac:chgData name="Lucas Jellema" userId="7e183fbb-84e0-44b3-9b03-0792bc8d162b" providerId="ADAL" clId="{9112C5B7-E281-4BE1-8CFA-4DC37CF9C701}" dt="2020-09-29T07:28:49.370" v="2559" actId="14100"/>
          <ac:spMkLst>
            <pc:docMk/>
            <pc:sldMk cId="3664235492" sldId="3052"/>
            <ac:spMk id="5" creationId="{8E593638-463C-47FF-9F20-FAD9BF795F5D}"/>
          </ac:spMkLst>
        </pc:spChg>
        <pc:spChg chg="add mod">
          <ac:chgData name="Lucas Jellema" userId="7e183fbb-84e0-44b3-9b03-0792bc8d162b" providerId="ADAL" clId="{9112C5B7-E281-4BE1-8CFA-4DC37CF9C701}" dt="2020-09-29T07:28:55.372" v="2560" actId="1076"/>
          <ac:spMkLst>
            <pc:docMk/>
            <pc:sldMk cId="3664235492" sldId="3052"/>
            <ac:spMk id="6" creationId="{3783C700-D1AB-41DF-B814-36AA99EED4A0}"/>
          </ac:spMkLst>
        </pc:spChg>
        <pc:spChg chg="add mod">
          <ac:chgData name="Lucas Jellema" userId="7e183fbb-84e0-44b3-9b03-0792bc8d162b" providerId="ADAL" clId="{9112C5B7-E281-4BE1-8CFA-4DC37CF9C701}" dt="2020-09-29T07:28:55.372" v="2560" actId="1076"/>
          <ac:spMkLst>
            <pc:docMk/>
            <pc:sldMk cId="3664235492" sldId="3052"/>
            <ac:spMk id="7" creationId="{AE0D1B78-E867-4FE5-BACE-5B2EC4712D1C}"/>
          </ac:spMkLst>
        </pc:spChg>
        <pc:spChg chg="add mod">
          <ac:chgData name="Lucas Jellema" userId="7e183fbb-84e0-44b3-9b03-0792bc8d162b" providerId="ADAL" clId="{9112C5B7-E281-4BE1-8CFA-4DC37CF9C701}" dt="2020-09-29T11:06:13.900" v="3148" actId="208"/>
          <ac:spMkLst>
            <pc:docMk/>
            <pc:sldMk cId="3664235492" sldId="3052"/>
            <ac:spMk id="9" creationId="{04A02ED0-4B87-4412-B069-E8521E839C15}"/>
          </ac:spMkLst>
        </pc:spChg>
        <pc:picChg chg="add mod">
          <ac:chgData name="Lucas Jellema" userId="7e183fbb-84e0-44b3-9b03-0792bc8d162b" providerId="ADAL" clId="{9112C5B7-E281-4BE1-8CFA-4DC37CF9C701}" dt="2020-09-29T07:28:55.372" v="2560" actId="1076"/>
          <ac:picMkLst>
            <pc:docMk/>
            <pc:sldMk cId="3664235492" sldId="3052"/>
            <ac:picMk id="8" creationId="{3C9D6498-01B2-4F35-8488-30AFE4C2C774}"/>
          </ac:picMkLst>
        </pc:picChg>
        <pc:picChg chg="add mod">
          <ac:chgData name="Lucas Jellema" userId="7e183fbb-84e0-44b3-9b03-0792bc8d162b" providerId="ADAL" clId="{9112C5B7-E281-4BE1-8CFA-4DC37CF9C701}" dt="2020-09-29T11:05:40.121" v="3145" actId="1076"/>
          <ac:picMkLst>
            <pc:docMk/>
            <pc:sldMk cId="3664235492" sldId="3052"/>
            <ac:picMk id="5122" creationId="{9DE10034-AC45-4355-9A31-1B51F95FDAEC}"/>
          </ac:picMkLst>
        </pc:picChg>
      </pc:sldChg>
      <pc:sldChg chg="add del">
        <pc:chgData name="Lucas Jellema" userId="7e183fbb-84e0-44b3-9b03-0792bc8d162b" providerId="ADAL" clId="{9112C5B7-E281-4BE1-8CFA-4DC37CF9C701}" dt="2020-09-29T09:34:03.098" v="3095"/>
        <pc:sldMkLst>
          <pc:docMk/>
          <pc:sldMk cId="511132162" sldId="3053"/>
        </pc:sldMkLst>
      </pc:sldChg>
      <pc:sldChg chg="addSp delSp modSp add delAnim modAnim">
        <pc:chgData name="Lucas Jellema" userId="7e183fbb-84e0-44b3-9b03-0792bc8d162b" providerId="ADAL" clId="{9112C5B7-E281-4BE1-8CFA-4DC37CF9C701}" dt="2020-09-29T14:49:46.185" v="4252" actId="20577"/>
        <pc:sldMkLst>
          <pc:docMk/>
          <pc:sldMk cId="1136471507" sldId="3053"/>
        </pc:sldMkLst>
        <pc:spChg chg="mod">
          <ac:chgData name="Lucas Jellema" userId="7e183fbb-84e0-44b3-9b03-0792bc8d162b" providerId="ADAL" clId="{9112C5B7-E281-4BE1-8CFA-4DC37CF9C701}" dt="2020-09-29T13:06:47.942" v="3853" actId="20577"/>
          <ac:spMkLst>
            <pc:docMk/>
            <pc:sldMk cId="1136471507" sldId="3053"/>
            <ac:spMk id="2" creationId="{7C159651-4F45-474A-A616-0B4D321BEA23}"/>
          </ac:spMkLst>
        </pc:spChg>
        <pc:spChg chg="mod">
          <ac:chgData name="Lucas Jellema" userId="7e183fbb-84e0-44b3-9b03-0792bc8d162b" providerId="ADAL" clId="{9112C5B7-E281-4BE1-8CFA-4DC37CF9C701}" dt="2020-09-29T14:49:46.185" v="4252" actId="20577"/>
          <ac:spMkLst>
            <pc:docMk/>
            <pc:sldMk cId="1136471507" sldId="3053"/>
            <ac:spMk id="3" creationId="{B7CF6540-8EC5-471E-A926-AEA9194A0C1D}"/>
          </ac:spMkLst>
        </pc:spChg>
        <pc:spChg chg="add mod">
          <ac:chgData name="Lucas Jellema" userId="7e183fbb-84e0-44b3-9b03-0792bc8d162b" providerId="ADAL" clId="{9112C5B7-E281-4BE1-8CFA-4DC37CF9C701}" dt="2020-09-29T13:55:49.595" v="4022" actId="1076"/>
          <ac:spMkLst>
            <pc:docMk/>
            <pc:sldMk cId="1136471507" sldId="3053"/>
            <ac:spMk id="5" creationId="{FA088118-7DDE-416D-B14F-DD8F285170CB}"/>
          </ac:spMkLst>
        </pc:spChg>
        <pc:spChg chg="add mod">
          <ac:chgData name="Lucas Jellema" userId="7e183fbb-84e0-44b3-9b03-0792bc8d162b" providerId="ADAL" clId="{9112C5B7-E281-4BE1-8CFA-4DC37CF9C701}" dt="2020-09-29T13:55:49.595" v="4022" actId="1076"/>
          <ac:spMkLst>
            <pc:docMk/>
            <pc:sldMk cId="1136471507" sldId="3053"/>
            <ac:spMk id="6" creationId="{55B5350C-91C1-4977-858A-6F8DD733FA7C}"/>
          </ac:spMkLst>
        </pc:spChg>
        <pc:spChg chg="add mod">
          <ac:chgData name="Lucas Jellema" userId="7e183fbb-84e0-44b3-9b03-0792bc8d162b" providerId="ADAL" clId="{9112C5B7-E281-4BE1-8CFA-4DC37CF9C701}" dt="2020-09-29T13:55:49.595" v="4022" actId="1076"/>
          <ac:spMkLst>
            <pc:docMk/>
            <pc:sldMk cId="1136471507" sldId="3053"/>
            <ac:spMk id="8" creationId="{FDF0C814-D9D0-4A30-B023-0617B94D59F1}"/>
          </ac:spMkLst>
        </pc:spChg>
        <pc:spChg chg="add mod">
          <ac:chgData name="Lucas Jellema" userId="7e183fbb-84e0-44b3-9b03-0792bc8d162b" providerId="ADAL" clId="{9112C5B7-E281-4BE1-8CFA-4DC37CF9C701}" dt="2020-09-29T13:55:49.595" v="4022" actId="1076"/>
          <ac:spMkLst>
            <pc:docMk/>
            <pc:sldMk cId="1136471507" sldId="3053"/>
            <ac:spMk id="12" creationId="{69FBD456-282B-434B-9E2A-890CF0E90297}"/>
          </ac:spMkLst>
        </pc:spChg>
        <pc:spChg chg="add mod">
          <ac:chgData name="Lucas Jellema" userId="7e183fbb-84e0-44b3-9b03-0792bc8d162b" providerId="ADAL" clId="{9112C5B7-E281-4BE1-8CFA-4DC37CF9C701}" dt="2020-09-29T13:55:49.595" v="4022" actId="1076"/>
          <ac:spMkLst>
            <pc:docMk/>
            <pc:sldMk cId="1136471507" sldId="3053"/>
            <ac:spMk id="13" creationId="{AFAF292A-FD20-4013-B795-43392CE3BA95}"/>
          </ac:spMkLst>
        </pc:spChg>
        <pc:spChg chg="add mod">
          <ac:chgData name="Lucas Jellema" userId="7e183fbb-84e0-44b3-9b03-0792bc8d162b" providerId="ADAL" clId="{9112C5B7-E281-4BE1-8CFA-4DC37CF9C701}" dt="2020-09-29T13:55:49.595" v="4022" actId="1076"/>
          <ac:spMkLst>
            <pc:docMk/>
            <pc:sldMk cId="1136471507" sldId="3053"/>
            <ac:spMk id="14" creationId="{BA4F0A3D-1101-4A05-92CE-1298F2DAF5B4}"/>
          </ac:spMkLst>
        </pc:spChg>
        <pc:spChg chg="add mod">
          <ac:chgData name="Lucas Jellema" userId="7e183fbb-84e0-44b3-9b03-0792bc8d162b" providerId="ADAL" clId="{9112C5B7-E281-4BE1-8CFA-4DC37CF9C701}" dt="2020-09-29T13:55:49.595" v="4022" actId="1076"/>
          <ac:spMkLst>
            <pc:docMk/>
            <pc:sldMk cId="1136471507" sldId="3053"/>
            <ac:spMk id="15" creationId="{81562468-110E-47BD-B441-E362D440E314}"/>
          </ac:spMkLst>
        </pc:spChg>
        <pc:spChg chg="add mod">
          <ac:chgData name="Lucas Jellema" userId="7e183fbb-84e0-44b3-9b03-0792bc8d162b" providerId="ADAL" clId="{9112C5B7-E281-4BE1-8CFA-4DC37CF9C701}" dt="2020-09-29T13:55:49.595" v="4022" actId="1076"/>
          <ac:spMkLst>
            <pc:docMk/>
            <pc:sldMk cId="1136471507" sldId="3053"/>
            <ac:spMk id="21" creationId="{DD4BD549-1B8B-4725-AF06-C9D01B98E3BF}"/>
          </ac:spMkLst>
        </pc:spChg>
        <pc:spChg chg="add mod">
          <ac:chgData name="Lucas Jellema" userId="7e183fbb-84e0-44b3-9b03-0792bc8d162b" providerId="ADAL" clId="{9112C5B7-E281-4BE1-8CFA-4DC37CF9C701}" dt="2020-09-29T13:55:49.595" v="4022" actId="1076"/>
          <ac:spMkLst>
            <pc:docMk/>
            <pc:sldMk cId="1136471507" sldId="3053"/>
            <ac:spMk id="25" creationId="{57836AEF-DAC1-4CA6-BFBB-01B99EAB0AE3}"/>
          </ac:spMkLst>
        </pc:spChg>
        <pc:spChg chg="add mod">
          <ac:chgData name="Lucas Jellema" userId="7e183fbb-84e0-44b3-9b03-0792bc8d162b" providerId="ADAL" clId="{9112C5B7-E281-4BE1-8CFA-4DC37CF9C701}" dt="2020-09-29T13:55:49.595" v="4022" actId="1076"/>
          <ac:spMkLst>
            <pc:docMk/>
            <pc:sldMk cId="1136471507" sldId="3053"/>
            <ac:spMk id="26" creationId="{D580FD6A-CC62-4766-AC59-96DAD47D9D99}"/>
          </ac:spMkLst>
        </pc:spChg>
        <pc:spChg chg="add del mod">
          <ac:chgData name="Lucas Jellema" userId="7e183fbb-84e0-44b3-9b03-0792bc8d162b" providerId="ADAL" clId="{9112C5B7-E281-4BE1-8CFA-4DC37CF9C701}" dt="2020-09-29T13:55:13.805" v="4012" actId="478"/>
          <ac:spMkLst>
            <pc:docMk/>
            <pc:sldMk cId="1136471507" sldId="3053"/>
            <ac:spMk id="27" creationId="{735CA2D5-B8D3-45B1-AB7B-EABDB38C2D32}"/>
          </ac:spMkLst>
        </pc:spChg>
        <pc:spChg chg="add mod">
          <ac:chgData name="Lucas Jellema" userId="7e183fbb-84e0-44b3-9b03-0792bc8d162b" providerId="ADAL" clId="{9112C5B7-E281-4BE1-8CFA-4DC37CF9C701}" dt="2020-09-29T13:55:49.595" v="4022" actId="1076"/>
          <ac:spMkLst>
            <pc:docMk/>
            <pc:sldMk cId="1136471507" sldId="3053"/>
            <ac:spMk id="28" creationId="{9DF69801-41EF-475C-A9C5-B9CAB1743019}"/>
          </ac:spMkLst>
        </pc:spChg>
        <pc:picChg chg="add mod">
          <ac:chgData name="Lucas Jellema" userId="7e183fbb-84e0-44b3-9b03-0792bc8d162b" providerId="ADAL" clId="{9112C5B7-E281-4BE1-8CFA-4DC37CF9C701}" dt="2020-09-29T13:55:49.595" v="4022" actId="1076"/>
          <ac:picMkLst>
            <pc:docMk/>
            <pc:sldMk cId="1136471507" sldId="3053"/>
            <ac:picMk id="7" creationId="{0B7D526A-D86B-42CD-90C3-803F2843980A}"/>
          </ac:picMkLst>
        </pc:picChg>
        <pc:picChg chg="add mod">
          <ac:chgData name="Lucas Jellema" userId="7e183fbb-84e0-44b3-9b03-0792bc8d162b" providerId="ADAL" clId="{9112C5B7-E281-4BE1-8CFA-4DC37CF9C701}" dt="2020-09-29T13:55:49.595" v="4022" actId="1076"/>
          <ac:picMkLst>
            <pc:docMk/>
            <pc:sldMk cId="1136471507" sldId="3053"/>
            <ac:picMk id="9" creationId="{57BA5A47-AD30-4CEA-9DFC-FE0CC8D3F6C5}"/>
          </ac:picMkLst>
        </pc:picChg>
        <pc:picChg chg="add mod">
          <ac:chgData name="Lucas Jellema" userId="7e183fbb-84e0-44b3-9b03-0792bc8d162b" providerId="ADAL" clId="{9112C5B7-E281-4BE1-8CFA-4DC37CF9C701}" dt="2020-09-29T13:52:06.212" v="3986" actId="1076"/>
          <ac:picMkLst>
            <pc:docMk/>
            <pc:sldMk cId="1136471507" sldId="3053"/>
            <ac:picMk id="20" creationId="{4136D701-3283-4BED-82C5-FD39E3DDA439}"/>
          </ac:picMkLst>
        </pc:picChg>
        <pc:cxnChg chg="add del mod">
          <ac:chgData name="Lucas Jellema" userId="7e183fbb-84e0-44b3-9b03-0792bc8d162b" providerId="ADAL" clId="{9112C5B7-E281-4BE1-8CFA-4DC37CF9C701}" dt="2020-09-29T13:53:25.219" v="3987" actId="478"/>
          <ac:cxnSpMkLst>
            <pc:docMk/>
            <pc:sldMk cId="1136471507" sldId="3053"/>
            <ac:cxnSpMk id="10" creationId="{D6C7F05B-CD6D-4C6D-B528-273A478DC233}"/>
          </ac:cxnSpMkLst>
        </pc:cxnChg>
        <pc:cxnChg chg="add mod">
          <ac:chgData name="Lucas Jellema" userId="7e183fbb-84e0-44b3-9b03-0792bc8d162b" providerId="ADAL" clId="{9112C5B7-E281-4BE1-8CFA-4DC37CF9C701}" dt="2020-09-29T13:55:49.595" v="4022" actId="1076"/>
          <ac:cxnSpMkLst>
            <pc:docMk/>
            <pc:sldMk cId="1136471507" sldId="3053"/>
            <ac:cxnSpMk id="11" creationId="{03E4AFB4-0B20-4D3B-83C8-0AB00B8C6E20}"/>
          </ac:cxnSpMkLst>
        </pc:cxnChg>
        <pc:cxnChg chg="add mod">
          <ac:chgData name="Lucas Jellema" userId="7e183fbb-84e0-44b3-9b03-0792bc8d162b" providerId="ADAL" clId="{9112C5B7-E281-4BE1-8CFA-4DC37CF9C701}" dt="2020-09-29T13:55:49.595" v="4022" actId="1076"/>
          <ac:cxnSpMkLst>
            <pc:docMk/>
            <pc:sldMk cId="1136471507" sldId="3053"/>
            <ac:cxnSpMk id="16" creationId="{407F788B-9068-4FD1-A0CA-12417B680D84}"/>
          </ac:cxnSpMkLst>
        </pc:cxnChg>
        <pc:cxnChg chg="add mod">
          <ac:chgData name="Lucas Jellema" userId="7e183fbb-84e0-44b3-9b03-0792bc8d162b" providerId="ADAL" clId="{9112C5B7-E281-4BE1-8CFA-4DC37CF9C701}" dt="2020-09-29T13:55:49.595" v="4022" actId="1076"/>
          <ac:cxnSpMkLst>
            <pc:docMk/>
            <pc:sldMk cId="1136471507" sldId="3053"/>
            <ac:cxnSpMk id="17" creationId="{D518C900-7EEF-4583-8F04-887BD5D5D268}"/>
          </ac:cxnSpMkLst>
        </pc:cxnChg>
        <pc:cxnChg chg="add mod">
          <ac:chgData name="Lucas Jellema" userId="7e183fbb-84e0-44b3-9b03-0792bc8d162b" providerId="ADAL" clId="{9112C5B7-E281-4BE1-8CFA-4DC37CF9C701}" dt="2020-09-29T13:55:49.595" v="4022" actId="1076"/>
          <ac:cxnSpMkLst>
            <pc:docMk/>
            <pc:sldMk cId="1136471507" sldId="3053"/>
            <ac:cxnSpMk id="18" creationId="{5DE41536-C24E-4115-9D2E-DF9473A987C3}"/>
          </ac:cxnSpMkLst>
        </pc:cxnChg>
        <pc:cxnChg chg="add mod">
          <ac:chgData name="Lucas Jellema" userId="7e183fbb-84e0-44b3-9b03-0792bc8d162b" providerId="ADAL" clId="{9112C5B7-E281-4BE1-8CFA-4DC37CF9C701}" dt="2020-09-29T13:55:49.595" v="4022" actId="1076"/>
          <ac:cxnSpMkLst>
            <pc:docMk/>
            <pc:sldMk cId="1136471507" sldId="3053"/>
            <ac:cxnSpMk id="19" creationId="{FF05364A-FFF1-4449-87E7-CBD4D76F82A5}"/>
          </ac:cxnSpMkLst>
        </pc:cxnChg>
        <pc:cxnChg chg="add mod">
          <ac:chgData name="Lucas Jellema" userId="7e183fbb-84e0-44b3-9b03-0792bc8d162b" providerId="ADAL" clId="{9112C5B7-E281-4BE1-8CFA-4DC37CF9C701}" dt="2020-09-29T13:55:49.595" v="4022" actId="1076"/>
          <ac:cxnSpMkLst>
            <pc:docMk/>
            <pc:sldMk cId="1136471507" sldId="3053"/>
            <ac:cxnSpMk id="23" creationId="{8B4E5DA8-E58F-41E4-8F32-656E0D204E5C}"/>
          </ac:cxnSpMkLst>
        </pc:cxnChg>
      </pc:sldChg>
      <pc:sldChg chg="addSp modSp add del">
        <pc:chgData name="Lucas Jellema" userId="7e183fbb-84e0-44b3-9b03-0792bc8d162b" providerId="ADAL" clId="{9112C5B7-E281-4BE1-8CFA-4DC37CF9C701}" dt="2020-09-29T13:04:39.013" v="3810" actId="2696"/>
        <pc:sldMkLst>
          <pc:docMk/>
          <pc:sldMk cId="1874938638" sldId="3053"/>
        </pc:sldMkLst>
        <pc:picChg chg="add mod">
          <ac:chgData name="Lucas Jellema" userId="7e183fbb-84e0-44b3-9b03-0792bc8d162b" providerId="ADAL" clId="{9112C5B7-E281-4BE1-8CFA-4DC37CF9C701}" dt="2020-09-29T12:59:24.875" v="3809" actId="1076"/>
          <ac:picMkLst>
            <pc:docMk/>
            <pc:sldMk cId="1874938638" sldId="3053"/>
            <ac:picMk id="21506" creationId="{B70D16E8-B105-4799-85D5-7FC5DF3D3512}"/>
          </ac:picMkLst>
        </pc:picChg>
      </pc:sldChg>
      <pc:sldChg chg="addSp delSp add del setBg delDesignElem">
        <pc:chgData name="Lucas Jellema" userId="7e183fbb-84e0-44b3-9b03-0792bc8d162b" providerId="ADAL" clId="{9112C5B7-E281-4BE1-8CFA-4DC37CF9C701}" dt="2020-09-29T09:34:03.098" v="3095"/>
        <pc:sldMkLst>
          <pc:docMk/>
          <pc:sldMk cId="2290374871" sldId="3054"/>
        </pc:sldMkLst>
        <pc:spChg chg="add del">
          <ac:chgData name="Lucas Jellema" userId="7e183fbb-84e0-44b3-9b03-0792bc8d162b" providerId="ADAL" clId="{9112C5B7-E281-4BE1-8CFA-4DC37CF9C701}" dt="2020-09-29T09:34:03.098" v="3095"/>
          <ac:spMkLst>
            <pc:docMk/>
            <pc:sldMk cId="2290374871" sldId="3054"/>
            <ac:spMk id="71" creationId="{68A4132F-DEC6-4332-A00C-A11AD4519B6C}"/>
          </ac:spMkLst>
        </pc:spChg>
        <pc:spChg chg="add del">
          <ac:chgData name="Lucas Jellema" userId="7e183fbb-84e0-44b3-9b03-0792bc8d162b" providerId="ADAL" clId="{9112C5B7-E281-4BE1-8CFA-4DC37CF9C701}" dt="2020-09-29T09:34:03.098" v="3095"/>
          <ac:spMkLst>
            <pc:docMk/>
            <pc:sldMk cId="2290374871" sldId="3054"/>
            <ac:spMk id="73" creationId="{9B38642C-62C4-4E31-A5D3-BB1DD8CA3942}"/>
          </ac:spMkLst>
        </pc:spChg>
        <pc:spChg chg="add del">
          <ac:chgData name="Lucas Jellema" userId="7e183fbb-84e0-44b3-9b03-0792bc8d162b" providerId="ADAL" clId="{9112C5B7-E281-4BE1-8CFA-4DC37CF9C701}" dt="2020-09-29T09:34:03.098" v="3095"/>
          <ac:spMkLst>
            <pc:docMk/>
            <pc:sldMk cId="2290374871" sldId="3054"/>
            <ac:spMk id="75" creationId="{A9F66240-8C38-4069-A5C9-2D3FCD97EDAD}"/>
          </ac:spMkLst>
        </pc:spChg>
      </pc:sldChg>
      <pc:sldChg chg="add setBg">
        <pc:chgData name="Lucas Jellema" userId="7e183fbb-84e0-44b3-9b03-0792bc8d162b" providerId="ADAL" clId="{9112C5B7-E281-4BE1-8CFA-4DC37CF9C701}" dt="2020-09-29T13:28:12.020" v="3881"/>
        <pc:sldMkLst>
          <pc:docMk/>
          <pc:sldMk cId="2749399656" sldId="3054"/>
        </pc:sldMkLst>
      </pc:sldChg>
      <pc:sldChg chg="addSp delSp modSp add mod modClrScheme modAnim chgLayout modNotesTx">
        <pc:chgData name="Lucas Jellema" userId="7e183fbb-84e0-44b3-9b03-0792bc8d162b" providerId="ADAL" clId="{9112C5B7-E281-4BE1-8CFA-4DC37CF9C701}" dt="2020-10-03T08:02:13.639" v="6243" actId="1076"/>
        <pc:sldMkLst>
          <pc:docMk/>
          <pc:sldMk cId="545619656" sldId="3055"/>
        </pc:sldMkLst>
        <pc:spChg chg="mod">
          <ac:chgData name="Lucas Jellema" userId="7e183fbb-84e0-44b3-9b03-0792bc8d162b" providerId="ADAL" clId="{9112C5B7-E281-4BE1-8CFA-4DC37CF9C701}" dt="2020-10-03T07:57:56.048" v="6071" actId="26606"/>
          <ac:spMkLst>
            <pc:docMk/>
            <pc:sldMk cId="545619656" sldId="3055"/>
            <ac:spMk id="2" creationId="{E8420783-65A8-409F-A324-3F609E8EAE6A}"/>
          </ac:spMkLst>
        </pc:spChg>
        <pc:spChg chg="add del">
          <ac:chgData name="Lucas Jellema" userId="7e183fbb-84e0-44b3-9b03-0792bc8d162b" providerId="ADAL" clId="{9112C5B7-E281-4BE1-8CFA-4DC37CF9C701}" dt="2020-10-03T07:57:56.048" v="6071" actId="26606"/>
          <ac:spMkLst>
            <pc:docMk/>
            <pc:sldMk cId="545619656" sldId="3055"/>
            <ac:spMk id="3" creationId="{2C675256-5909-4415-8632-67DFB1E46465}"/>
          </ac:spMkLst>
        </pc:spChg>
        <pc:spChg chg="mod ord">
          <ac:chgData name="Lucas Jellema" userId="7e183fbb-84e0-44b3-9b03-0792bc8d162b" providerId="ADAL" clId="{9112C5B7-E281-4BE1-8CFA-4DC37CF9C701}" dt="2020-10-03T07:57:56.048" v="6071" actId="26606"/>
          <ac:spMkLst>
            <pc:docMk/>
            <pc:sldMk cId="545619656" sldId="3055"/>
            <ac:spMk id="4" creationId="{8983C0B5-134D-4F09-BB76-9B9792DF38AF}"/>
          </ac:spMkLst>
        </pc:spChg>
        <pc:spChg chg="add del mod">
          <ac:chgData name="Lucas Jellema" userId="7e183fbb-84e0-44b3-9b03-0792bc8d162b" providerId="ADAL" clId="{9112C5B7-E281-4BE1-8CFA-4DC37CF9C701}" dt="2020-10-03T07:57:49.582" v="6070"/>
          <ac:spMkLst>
            <pc:docMk/>
            <pc:sldMk cId="545619656" sldId="3055"/>
            <ac:spMk id="5" creationId="{07D582FF-278B-44C6-A321-9B2E7BA52EF9}"/>
          </ac:spMkLst>
        </pc:spChg>
        <pc:spChg chg="add">
          <ac:chgData name="Lucas Jellema" userId="7e183fbb-84e0-44b3-9b03-0792bc8d162b" providerId="ADAL" clId="{9112C5B7-E281-4BE1-8CFA-4DC37CF9C701}" dt="2020-10-03T07:57:59.059" v="6072"/>
          <ac:spMkLst>
            <pc:docMk/>
            <pc:sldMk cId="545619656" sldId="3055"/>
            <ac:spMk id="8" creationId="{7CDB84ED-0CF1-4855-B1C5-5A0B3D833715}"/>
          </ac:spMkLst>
        </pc:spChg>
        <pc:spChg chg="add mod">
          <ac:chgData name="Lucas Jellema" userId="7e183fbb-84e0-44b3-9b03-0792bc8d162b" providerId="ADAL" clId="{9112C5B7-E281-4BE1-8CFA-4DC37CF9C701}" dt="2020-10-03T08:00:14.115" v="6236" actId="20577"/>
          <ac:spMkLst>
            <pc:docMk/>
            <pc:sldMk cId="545619656" sldId="3055"/>
            <ac:spMk id="71" creationId="{EA039701-607E-4A0C-9D29-498DCD62F16A}"/>
          </ac:spMkLst>
        </pc:spChg>
        <pc:picChg chg="add mod">
          <ac:chgData name="Lucas Jellema" userId="7e183fbb-84e0-44b3-9b03-0792bc8d162b" providerId="ADAL" clId="{9112C5B7-E281-4BE1-8CFA-4DC37CF9C701}" dt="2020-10-03T07:57:56.048" v="6071" actId="26606"/>
          <ac:picMkLst>
            <pc:docMk/>
            <pc:sldMk cId="545619656" sldId="3055"/>
            <ac:picMk id="1026" creationId="{7BE6DAAD-E510-4439-905D-AAA84081C68D}"/>
          </ac:picMkLst>
        </pc:picChg>
        <pc:picChg chg="add mod">
          <ac:chgData name="Lucas Jellema" userId="7e183fbb-84e0-44b3-9b03-0792bc8d162b" providerId="ADAL" clId="{9112C5B7-E281-4BE1-8CFA-4DC37CF9C701}" dt="2020-10-03T08:02:13.639" v="6243" actId="1076"/>
          <ac:picMkLst>
            <pc:docMk/>
            <pc:sldMk cId="545619656" sldId="3055"/>
            <ac:picMk id="1028" creationId="{F5B1BD23-47AD-4C93-9476-42C7C846CC9F}"/>
          </ac:picMkLst>
        </pc:picChg>
      </pc:sldChg>
      <pc:sldChg chg="add del">
        <pc:chgData name="Lucas Jellema" userId="7e183fbb-84e0-44b3-9b03-0792bc8d162b" providerId="ADAL" clId="{9112C5B7-E281-4BE1-8CFA-4DC37CF9C701}" dt="2020-09-29T16:49:22.184" v="5486" actId="2696"/>
        <pc:sldMkLst>
          <pc:docMk/>
          <pc:sldMk cId="3106391888" sldId="3055"/>
        </pc:sldMkLst>
      </pc:sldChg>
      <pc:sldChg chg="addSp delSp modSp add del modNotesTx">
        <pc:chgData name="Lucas Jellema" userId="7e183fbb-84e0-44b3-9b03-0792bc8d162b" providerId="ADAL" clId="{9112C5B7-E281-4BE1-8CFA-4DC37CF9C701}" dt="2020-10-03T16:30:27.604" v="7076" actId="2696"/>
        <pc:sldMkLst>
          <pc:docMk/>
          <pc:sldMk cId="2443728413" sldId="3056"/>
        </pc:sldMkLst>
        <pc:spChg chg="del">
          <ac:chgData name="Lucas Jellema" userId="7e183fbb-84e0-44b3-9b03-0792bc8d162b" providerId="ADAL" clId="{9112C5B7-E281-4BE1-8CFA-4DC37CF9C701}" dt="2020-10-03T08:57:43.889" v="6286"/>
          <ac:spMkLst>
            <pc:docMk/>
            <pc:sldMk cId="2443728413" sldId="3056"/>
            <ac:spMk id="2" creationId="{5AE9A525-A97B-489E-9B6D-207D51017A17}"/>
          </ac:spMkLst>
        </pc:spChg>
        <pc:spChg chg="del">
          <ac:chgData name="Lucas Jellema" userId="7e183fbb-84e0-44b3-9b03-0792bc8d162b" providerId="ADAL" clId="{9112C5B7-E281-4BE1-8CFA-4DC37CF9C701}" dt="2020-10-03T08:57:43.889" v="6286"/>
          <ac:spMkLst>
            <pc:docMk/>
            <pc:sldMk cId="2443728413" sldId="3056"/>
            <ac:spMk id="3" creationId="{01D59C0E-087D-4582-A232-2F38CB1B895F}"/>
          </ac:spMkLst>
        </pc:spChg>
        <pc:spChg chg="del">
          <ac:chgData name="Lucas Jellema" userId="7e183fbb-84e0-44b3-9b03-0792bc8d162b" providerId="ADAL" clId="{9112C5B7-E281-4BE1-8CFA-4DC37CF9C701}" dt="2020-10-03T08:57:43.889" v="6286"/>
          <ac:spMkLst>
            <pc:docMk/>
            <pc:sldMk cId="2443728413" sldId="3056"/>
            <ac:spMk id="5" creationId="{4B286331-3162-4F79-A419-BC0041A74EC6}"/>
          </ac:spMkLst>
        </pc:spChg>
        <pc:spChg chg="add del mod">
          <ac:chgData name="Lucas Jellema" userId="7e183fbb-84e0-44b3-9b03-0792bc8d162b" providerId="ADAL" clId="{9112C5B7-E281-4BE1-8CFA-4DC37CF9C701}" dt="2020-10-03T08:57:48.736" v="6287"/>
          <ac:spMkLst>
            <pc:docMk/>
            <pc:sldMk cId="2443728413" sldId="3056"/>
            <ac:spMk id="6" creationId="{871440F1-9821-4921-A8ED-75DAA99528FE}"/>
          </ac:spMkLst>
        </pc:spChg>
        <pc:spChg chg="add del mod">
          <ac:chgData name="Lucas Jellema" userId="7e183fbb-84e0-44b3-9b03-0792bc8d162b" providerId="ADAL" clId="{9112C5B7-E281-4BE1-8CFA-4DC37CF9C701}" dt="2020-10-03T08:57:48.736" v="6287"/>
          <ac:spMkLst>
            <pc:docMk/>
            <pc:sldMk cId="2443728413" sldId="3056"/>
            <ac:spMk id="7" creationId="{B6EF55E5-5652-413B-BA5B-557B0A4E6722}"/>
          </ac:spMkLst>
        </pc:spChg>
        <pc:spChg chg="add del mod">
          <ac:chgData name="Lucas Jellema" userId="7e183fbb-84e0-44b3-9b03-0792bc8d162b" providerId="ADAL" clId="{9112C5B7-E281-4BE1-8CFA-4DC37CF9C701}" dt="2020-10-03T08:57:48.736" v="6287"/>
          <ac:spMkLst>
            <pc:docMk/>
            <pc:sldMk cId="2443728413" sldId="3056"/>
            <ac:spMk id="8" creationId="{338B139A-82BC-434B-9E39-806E991DDDA0}"/>
          </ac:spMkLst>
        </pc:spChg>
        <pc:spChg chg="add mod">
          <ac:chgData name="Lucas Jellema" userId="7e183fbb-84e0-44b3-9b03-0792bc8d162b" providerId="ADAL" clId="{9112C5B7-E281-4BE1-8CFA-4DC37CF9C701}" dt="2020-10-03T08:58:09.851" v="6355" actId="20577"/>
          <ac:spMkLst>
            <pc:docMk/>
            <pc:sldMk cId="2443728413" sldId="3056"/>
            <ac:spMk id="9" creationId="{6B88A944-B340-446E-B511-004C13254C05}"/>
          </ac:spMkLst>
        </pc:spChg>
        <pc:spChg chg="add mod">
          <ac:chgData name="Lucas Jellema" userId="7e183fbb-84e0-44b3-9b03-0792bc8d162b" providerId="ADAL" clId="{9112C5B7-E281-4BE1-8CFA-4DC37CF9C701}" dt="2020-10-03T16:25:18.552" v="7043"/>
          <ac:spMkLst>
            <pc:docMk/>
            <pc:sldMk cId="2443728413" sldId="3056"/>
            <ac:spMk id="10" creationId="{02FB2D2A-E020-42BD-96A0-87ABF1AC95E1}"/>
          </ac:spMkLst>
        </pc:spChg>
        <pc:picChg chg="add mod">
          <ac:chgData name="Lucas Jellema" userId="7e183fbb-84e0-44b3-9b03-0792bc8d162b" providerId="ADAL" clId="{9112C5B7-E281-4BE1-8CFA-4DC37CF9C701}" dt="2020-10-03T08:58:25.866" v="6358" actId="1076"/>
          <ac:picMkLst>
            <pc:docMk/>
            <pc:sldMk cId="2443728413" sldId="3056"/>
            <ac:picMk id="11" creationId="{727364D8-DB4D-43A9-9D05-92D4D0F9887B}"/>
          </ac:picMkLst>
        </pc:picChg>
      </pc:sldChg>
      <pc:sldChg chg="addSp delSp modSp add del delAnim modAnim">
        <pc:chgData name="Lucas Jellema" userId="7e183fbb-84e0-44b3-9b03-0792bc8d162b" providerId="ADAL" clId="{9112C5B7-E281-4BE1-8CFA-4DC37CF9C701}" dt="2020-10-04T04:08:17.740" v="7726" actId="2696"/>
        <pc:sldMkLst>
          <pc:docMk/>
          <pc:sldMk cId="965489485" sldId="3057"/>
        </pc:sldMkLst>
        <pc:spChg chg="add mod">
          <ac:chgData name="Lucas Jellema" userId="7e183fbb-84e0-44b3-9b03-0792bc8d162b" providerId="ADAL" clId="{9112C5B7-E281-4BE1-8CFA-4DC37CF9C701}" dt="2020-10-03T16:57:21.540" v="7102" actId="207"/>
          <ac:spMkLst>
            <pc:docMk/>
            <pc:sldMk cId="965489485" sldId="3057"/>
            <ac:spMk id="7" creationId="{074BE772-B935-4461-8927-5025615FF871}"/>
          </ac:spMkLst>
        </pc:spChg>
        <pc:spChg chg="mod">
          <ac:chgData name="Lucas Jellema" userId="7e183fbb-84e0-44b3-9b03-0792bc8d162b" providerId="ADAL" clId="{9112C5B7-E281-4BE1-8CFA-4DC37CF9C701}" dt="2020-10-03T09:50:10.464" v="6419" actId="20577"/>
          <ac:spMkLst>
            <pc:docMk/>
            <pc:sldMk cId="965489485" sldId="3057"/>
            <ac:spMk id="9" creationId="{6B88A944-B340-446E-B511-004C13254C05}"/>
          </ac:spMkLst>
        </pc:spChg>
        <pc:spChg chg="mod">
          <ac:chgData name="Lucas Jellema" userId="7e183fbb-84e0-44b3-9b03-0792bc8d162b" providerId="ADAL" clId="{9112C5B7-E281-4BE1-8CFA-4DC37CF9C701}" dt="2020-10-03T16:25:22.925" v="7045"/>
          <ac:spMkLst>
            <pc:docMk/>
            <pc:sldMk cId="965489485" sldId="3057"/>
            <ac:spMk id="10" creationId="{02FB2D2A-E020-42BD-96A0-87ABF1AC95E1}"/>
          </ac:spMkLst>
        </pc:spChg>
        <pc:spChg chg="add mod">
          <ac:chgData name="Lucas Jellema" userId="7e183fbb-84e0-44b3-9b03-0792bc8d162b" providerId="ADAL" clId="{9112C5B7-E281-4BE1-8CFA-4DC37CF9C701}" dt="2020-10-03T16:54:07.221" v="7087" actId="1076"/>
          <ac:spMkLst>
            <pc:docMk/>
            <pc:sldMk cId="965489485" sldId="3057"/>
            <ac:spMk id="12" creationId="{64EC152E-3F3E-4FC7-86D2-4FC46F593A32}"/>
          </ac:spMkLst>
        </pc:spChg>
        <pc:spChg chg="add mod">
          <ac:chgData name="Lucas Jellema" userId="7e183fbb-84e0-44b3-9b03-0792bc8d162b" providerId="ADAL" clId="{9112C5B7-E281-4BE1-8CFA-4DC37CF9C701}" dt="2020-10-03T16:53:55.361" v="7086" actId="1076"/>
          <ac:spMkLst>
            <pc:docMk/>
            <pc:sldMk cId="965489485" sldId="3057"/>
            <ac:spMk id="14" creationId="{CBF6DB37-6B80-4495-B05B-8F0FBE13B832}"/>
          </ac:spMkLst>
        </pc:spChg>
        <pc:spChg chg="add mod">
          <ac:chgData name="Lucas Jellema" userId="7e183fbb-84e0-44b3-9b03-0792bc8d162b" providerId="ADAL" clId="{9112C5B7-E281-4BE1-8CFA-4DC37CF9C701}" dt="2020-10-03T16:53:55.361" v="7086" actId="1076"/>
          <ac:spMkLst>
            <pc:docMk/>
            <pc:sldMk cId="965489485" sldId="3057"/>
            <ac:spMk id="16" creationId="{60A7DA8B-C46A-49C8-BD5C-4201D3FE0581}"/>
          </ac:spMkLst>
        </pc:spChg>
        <pc:grpChg chg="add">
          <ac:chgData name="Lucas Jellema" userId="7e183fbb-84e0-44b3-9b03-0792bc8d162b" providerId="ADAL" clId="{9112C5B7-E281-4BE1-8CFA-4DC37CF9C701}" dt="2020-10-03T17:33:07.785" v="7652"/>
          <ac:grpSpMkLst>
            <pc:docMk/>
            <pc:sldMk cId="965489485" sldId="3057"/>
            <ac:grpSpMk id="17" creationId="{1ADEBCFE-8D7E-4329-886B-DBD41B5D71E1}"/>
          </ac:grpSpMkLst>
        </pc:grpChg>
        <pc:picChg chg="add">
          <ac:chgData name="Lucas Jellema" userId="7e183fbb-84e0-44b3-9b03-0792bc8d162b" providerId="ADAL" clId="{9112C5B7-E281-4BE1-8CFA-4DC37CF9C701}" dt="2020-10-03T16:30:14.084" v="7075"/>
          <ac:picMkLst>
            <pc:docMk/>
            <pc:sldMk cId="965489485" sldId="3057"/>
            <ac:picMk id="6" creationId="{347622B5-5837-4492-8FA7-2D961036C52B}"/>
          </ac:picMkLst>
        </pc:picChg>
        <pc:picChg chg="add del mod">
          <ac:chgData name="Lucas Jellema" userId="7e183fbb-84e0-44b3-9b03-0792bc8d162b" providerId="ADAL" clId="{9112C5B7-E281-4BE1-8CFA-4DC37CF9C701}" dt="2020-10-03T16:53:49.477" v="7084" actId="478"/>
          <ac:picMkLst>
            <pc:docMk/>
            <pc:sldMk cId="965489485" sldId="3057"/>
            <ac:picMk id="8" creationId="{5DA93560-90B3-4CB7-98DB-F8AC5B32D194}"/>
          </ac:picMkLst>
        </pc:picChg>
        <pc:picChg chg="mod">
          <ac:chgData name="Lucas Jellema" userId="7e183fbb-84e0-44b3-9b03-0792bc8d162b" providerId="ADAL" clId="{9112C5B7-E281-4BE1-8CFA-4DC37CF9C701}" dt="2020-10-03T16:52:02.177" v="7079" actId="1076"/>
          <ac:picMkLst>
            <pc:docMk/>
            <pc:sldMk cId="965489485" sldId="3057"/>
            <ac:picMk id="11" creationId="{727364D8-DB4D-43A9-9D05-92D4D0F9887B}"/>
          </ac:picMkLst>
        </pc:picChg>
        <pc:picChg chg="add mod">
          <ac:chgData name="Lucas Jellema" userId="7e183fbb-84e0-44b3-9b03-0792bc8d162b" providerId="ADAL" clId="{9112C5B7-E281-4BE1-8CFA-4DC37CF9C701}" dt="2020-10-03T16:54:07.221" v="7087" actId="1076"/>
          <ac:picMkLst>
            <pc:docMk/>
            <pc:sldMk cId="965489485" sldId="3057"/>
            <ac:picMk id="13" creationId="{35AA447A-52C8-452E-B421-04247EC307C4}"/>
          </ac:picMkLst>
        </pc:picChg>
        <pc:picChg chg="add mod">
          <ac:chgData name="Lucas Jellema" userId="7e183fbb-84e0-44b3-9b03-0792bc8d162b" providerId="ADAL" clId="{9112C5B7-E281-4BE1-8CFA-4DC37CF9C701}" dt="2020-10-03T16:53:55.361" v="7086" actId="1076"/>
          <ac:picMkLst>
            <pc:docMk/>
            <pc:sldMk cId="965489485" sldId="3057"/>
            <ac:picMk id="15" creationId="{D77F6540-0BC7-49C0-BE7B-FE722D834E2B}"/>
          </ac:picMkLst>
        </pc:picChg>
      </pc:sldChg>
      <pc:sldChg chg="addSp delSp modSp add modAnim">
        <pc:chgData name="Lucas Jellema" userId="7e183fbb-84e0-44b3-9b03-0792bc8d162b" providerId="ADAL" clId="{9112C5B7-E281-4BE1-8CFA-4DC37CF9C701}" dt="2020-10-04T04:10:35.672" v="7750" actId="1035"/>
        <pc:sldMkLst>
          <pc:docMk/>
          <pc:sldMk cId="3569007635" sldId="3058"/>
        </pc:sldMkLst>
        <pc:spChg chg="mod">
          <ac:chgData name="Lucas Jellema" userId="7e183fbb-84e0-44b3-9b03-0792bc8d162b" providerId="ADAL" clId="{9112C5B7-E281-4BE1-8CFA-4DC37CF9C701}" dt="2020-10-03T16:25:31.182" v="7046"/>
          <ac:spMkLst>
            <pc:docMk/>
            <pc:sldMk cId="3569007635" sldId="3058"/>
            <ac:spMk id="2" creationId="{27356BEB-B9CF-4EC3-A6F5-547FB5213159}"/>
          </ac:spMkLst>
        </pc:spChg>
        <pc:spChg chg="del">
          <ac:chgData name="Lucas Jellema" userId="7e183fbb-84e0-44b3-9b03-0792bc8d162b" providerId="ADAL" clId="{9112C5B7-E281-4BE1-8CFA-4DC37CF9C701}" dt="2020-10-03T16:02:02.006" v="6678" actId="931"/>
          <ac:spMkLst>
            <pc:docMk/>
            <pc:sldMk cId="3569007635" sldId="3058"/>
            <ac:spMk id="3" creationId="{DE3C7950-AEE0-40CD-B2EF-C0D216F9D9A4}"/>
          </ac:spMkLst>
        </pc:spChg>
        <pc:spChg chg="add mod">
          <ac:chgData name="Lucas Jellema" userId="7e183fbb-84e0-44b3-9b03-0792bc8d162b" providerId="ADAL" clId="{9112C5B7-E281-4BE1-8CFA-4DC37CF9C701}" dt="2020-10-03T16:04:31.891" v="6715" actId="13822"/>
          <ac:spMkLst>
            <pc:docMk/>
            <pc:sldMk cId="3569007635" sldId="3058"/>
            <ac:spMk id="9" creationId="{1F259B12-93F8-42A3-9AB8-8C7E0BE90E8E}"/>
          </ac:spMkLst>
        </pc:spChg>
        <pc:spChg chg="add mod">
          <ac:chgData name="Lucas Jellema" userId="7e183fbb-84e0-44b3-9b03-0792bc8d162b" providerId="ADAL" clId="{9112C5B7-E281-4BE1-8CFA-4DC37CF9C701}" dt="2020-10-03T16:12:13.620" v="6849" actId="108"/>
          <ac:spMkLst>
            <pc:docMk/>
            <pc:sldMk cId="3569007635" sldId="3058"/>
            <ac:spMk id="10" creationId="{08125E5F-AF1B-4C77-8833-393E74264D5D}"/>
          </ac:spMkLst>
        </pc:spChg>
        <pc:spChg chg="add mod">
          <ac:chgData name="Lucas Jellema" userId="7e183fbb-84e0-44b3-9b03-0792bc8d162b" providerId="ADAL" clId="{9112C5B7-E281-4BE1-8CFA-4DC37CF9C701}" dt="2020-10-03T16:05:02.493" v="6721" actId="13822"/>
          <ac:spMkLst>
            <pc:docMk/>
            <pc:sldMk cId="3569007635" sldId="3058"/>
            <ac:spMk id="12" creationId="{E23A53DA-0639-4433-9579-E245B8350A00}"/>
          </ac:spMkLst>
        </pc:spChg>
        <pc:spChg chg="add mod">
          <ac:chgData name="Lucas Jellema" userId="7e183fbb-84e0-44b3-9b03-0792bc8d162b" providerId="ADAL" clId="{9112C5B7-E281-4BE1-8CFA-4DC37CF9C701}" dt="2020-10-03T16:05:56.764" v="6748" actId="14100"/>
          <ac:spMkLst>
            <pc:docMk/>
            <pc:sldMk cId="3569007635" sldId="3058"/>
            <ac:spMk id="13" creationId="{89E8761A-85D4-4930-8C69-BC812639687D}"/>
          </ac:spMkLst>
        </pc:spChg>
        <pc:spChg chg="add mod">
          <ac:chgData name="Lucas Jellema" userId="7e183fbb-84e0-44b3-9b03-0792bc8d162b" providerId="ADAL" clId="{9112C5B7-E281-4BE1-8CFA-4DC37CF9C701}" dt="2020-10-03T16:05:23.819" v="6726" actId="20577"/>
          <ac:spMkLst>
            <pc:docMk/>
            <pc:sldMk cId="3569007635" sldId="3058"/>
            <ac:spMk id="14" creationId="{8909E4CA-4F1C-47A0-9D6C-7E8C0D1D375E}"/>
          </ac:spMkLst>
        </pc:spChg>
        <pc:spChg chg="add mod">
          <ac:chgData name="Lucas Jellema" userId="7e183fbb-84e0-44b3-9b03-0792bc8d162b" providerId="ADAL" clId="{9112C5B7-E281-4BE1-8CFA-4DC37CF9C701}" dt="2020-10-03T16:14:05.695" v="6906" actId="14100"/>
          <ac:spMkLst>
            <pc:docMk/>
            <pc:sldMk cId="3569007635" sldId="3058"/>
            <ac:spMk id="15" creationId="{614645DB-4D71-46D9-9CEA-EE005DB258CA}"/>
          </ac:spMkLst>
        </pc:spChg>
        <pc:spChg chg="add mod">
          <ac:chgData name="Lucas Jellema" userId="7e183fbb-84e0-44b3-9b03-0792bc8d162b" providerId="ADAL" clId="{9112C5B7-E281-4BE1-8CFA-4DC37CF9C701}" dt="2020-10-03T16:14:12.512" v="6909" actId="20577"/>
          <ac:spMkLst>
            <pc:docMk/>
            <pc:sldMk cId="3569007635" sldId="3058"/>
            <ac:spMk id="17" creationId="{8B0DF377-2BBB-4F2F-AE6F-9FEF82D6BB11}"/>
          </ac:spMkLst>
        </pc:spChg>
        <pc:spChg chg="add mod">
          <ac:chgData name="Lucas Jellema" userId="7e183fbb-84e0-44b3-9b03-0792bc8d162b" providerId="ADAL" clId="{9112C5B7-E281-4BE1-8CFA-4DC37CF9C701}" dt="2020-10-03T16:08:14.652" v="6799" actId="14100"/>
          <ac:spMkLst>
            <pc:docMk/>
            <pc:sldMk cId="3569007635" sldId="3058"/>
            <ac:spMk id="18" creationId="{36C9BBF8-CDB2-4046-A47B-F58F74CE60F9}"/>
          </ac:spMkLst>
        </pc:spChg>
        <pc:spChg chg="add mod">
          <ac:chgData name="Lucas Jellema" userId="7e183fbb-84e0-44b3-9b03-0792bc8d162b" providerId="ADAL" clId="{9112C5B7-E281-4BE1-8CFA-4DC37CF9C701}" dt="2020-10-03T16:07:53.829" v="6795" actId="20577"/>
          <ac:spMkLst>
            <pc:docMk/>
            <pc:sldMk cId="3569007635" sldId="3058"/>
            <ac:spMk id="19" creationId="{B6B6613B-9880-4534-9018-12FFC6F97839}"/>
          </ac:spMkLst>
        </pc:spChg>
        <pc:spChg chg="add mod">
          <ac:chgData name="Lucas Jellema" userId="7e183fbb-84e0-44b3-9b03-0792bc8d162b" providerId="ADAL" clId="{9112C5B7-E281-4BE1-8CFA-4DC37CF9C701}" dt="2020-10-03T16:11:31.162" v="6845" actId="1076"/>
          <ac:spMkLst>
            <pc:docMk/>
            <pc:sldMk cId="3569007635" sldId="3058"/>
            <ac:spMk id="20" creationId="{5A79383C-F26D-4DDB-8C86-0C88AC2163A0}"/>
          </ac:spMkLst>
        </pc:spChg>
        <pc:spChg chg="add mod">
          <ac:chgData name="Lucas Jellema" userId="7e183fbb-84e0-44b3-9b03-0792bc8d162b" providerId="ADAL" clId="{9112C5B7-E281-4BE1-8CFA-4DC37CF9C701}" dt="2020-10-03T16:13:03.256" v="6887" actId="14100"/>
          <ac:spMkLst>
            <pc:docMk/>
            <pc:sldMk cId="3569007635" sldId="3058"/>
            <ac:spMk id="22" creationId="{0112E02A-30A2-4ABC-9867-2CF65B96CA39}"/>
          </ac:spMkLst>
        </pc:spChg>
        <pc:spChg chg="add mod">
          <ac:chgData name="Lucas Jellema" userId="7e183fbb-84e0-44b3-9b03-0792bc8d162b" providerId="ADAL" clId="{9112C5B7-E281-4BE1-8CFA-4DC37CF9C701}" dt="2020-10-03T16:12:41.316" v="6854" actId="20577"/>
          <ac:spMkLst>
            <pc:docMk/>
            <pc:sldMk cId="3569007635" sldId="3058"/>
            <ac:spMk id="23" creationId="{D1A76C78-A2BF-4F2D-912D-AF896F95255B}"/>
          </ac:spMkLst>
        </pc:spChg>
        <pc:spChg chg="add mod">
          <ac:chgData name="Lucas Jellema" userId="7e183fbb-84e0-44b3-9b03-0792bc8d162b" providerId="ADAL" clId="{9112C5B7-E281-4BE1-8CFA-4DC37CF9C701}" dt="2020-10-03T16:13:35.171" v="6895" actId="14100"/>
          <ac:spMkLst>
            <pc:docMk/>
            <pc:sldMk cId="3569007635" sldId="3058"/>
            <ac:spMk id="24" creationId="{9FA1E387-A2F9-4ACD-A706-F215F7091EA7}"/>
          </ac:spMkLst>
        </pc:spChg>
        <pc:spChg chg="add mod">
          <ac:chgData name="Lucas Jellema" userId="7e183fbb-84e0-44b3-9b03-0792bc8d162b" providerId="ADAL" clId="{9112C5B7-E281-4BE1-8CFA-4DC37CF9C701}" dt="2020-10-03T16:13:14.744" v="6891" actId="20577"/>
          <ac:spMkLst>
            <pc:docMk/>
            <pc:sldMk cId="3569007635" sldId="3058"/>
            <ac:spMk id="25" creationId="{EE76A5B2-D7FE-4FCE-9E10-3489F07C3357}"/>
          </ac:spMkLst>
        </pc:spChg>
        <pc:spChg chg="add mod">
          <ac:chgData name="Lucas Jellema" userId="7e183fbb-84e0-44b3-9b03-0792bc8d162b" providerId="ADAL" clId="{9112C5B7-E281-4BE1-8CFA-4DC37CF9C701}" dt="2020-10-03T16:14:32.332" v="6912" actId="120"/>
          <ac:spMkLst>
            <pc:docMk/>
            <pc:sldMk cId="3569007635" sldId="3058"/>
            <ac:spMk id="26" creationId="{1CA97E9E-34D3-4962-ABF5-3B7F6CC79467}"/>
          </ac:spMkLst>
        </pc:spChg>
        <pc:spChg chg="add mod">
          <ac:chgData name="Lucas Jellema" userId="7e183fbb-84e0-44b3-9b03-0792bc8d162b" providerId="ADAL" clId="{9112C5B7-E281-4BE1-8CFA-4DC37CF9C701}" dt="2020-10-03T16:19:25.262" v="6992" actId="1076"/>
          <ac:spMkLst>
            <pc:docMk/>
            <pc:sldMk cId="3569007635" sldId="3058"/>
            <ac:spMk id="28" creationId="{A843AA58-23CF-47A8-B680-289245F2A587}"/>
          </ac:spMkLst>
        </pc:spChg>
        <pc:spChg chg="add mod">
          <ac:chgData name="Lucas Jellema" userId="7e183fbb-84e0-44b3-9b03-0792bc8d162b" providerId="ADAL" clId="{9112C5B7-E281-4BE1-8CFA-4DC37CF9C701}" dt="2020-10-03T16:22:28.570" v="7007" actId="207"/>
          <ac:spMkLst>
            <pc:docMk/>
            <pc:sldMk cId="3569007635" sldId="3058"/>
            <ac:spMk id="30" creationId="{75EF3317-F829-4764-BA99-412D78D360D8}"/>
          </ac:spMkLst>
        </pc:spChg>
        <pc:spChg chg="add mod">
          <ac:chgData name="Lucas Jellema" userId="7e183fbb-84e0-44b3-9b03-0792bc8d162b" providerId="ADAL" clId="{9112C5B7-E281-4BE1-8CFA-4DC37CF9C701}" dt="2020-10-03T16:22:28.570" v="7007" actId="207"/>
          <ac:spMkLst>
            <pc:docMk/>
            <pc:sldMk cId="3569007635" sldId="3058"/>
            <ac:spMk id="31" creationId="{E240D486-4F9B-4696-81F2-1950B53536E0}"/>
          </ac:spMkLst>
        </pc:spChg>
        <pc:spChg chg="add mod">
          <ac:chgData name="Lucas Jellema" userId="7e183fbb-84e0-44b3-9b03-0792bc8d162b" providerId="ADAL" clId="{9112C5B7-E281-4BE1-8CFA-4DC37CF9C701}" dt="2020-10-03T16:23:47.985" v="7022" actId="1076"/>
          <ac:spMkLst>
            <pc:docMk/>
            <pc:sldMk cId="3569007635" sldId="3058"/>
            <ac:spMk id="35" creationId="{423114E1-449B-42B9-8F1A-3561AE091F74}"/>
          </ac:spMkLst>
        </pc:spChg>
        <pc:spChg chg="add mod">
          <ac:chgData name="Lucas Jellema" userId="7e183fbb-84e0-44b3-9b03-0792bc8d162b" providerId="ADAL" clId="{9112C5B7-E281-4BE1-8CFA-4DC37CF9C701}" dt="2020-10-03T16:23:47.985" v="7022" actId="1076"/>
          <ac:spMkLst>
            <pc:docMk/>
            <pc:sldMk cId="3569007635" sldId="3058"/>
            <ac:spMk id="36" creationId="{4F5F578E-7168-4F27-B8AE-3A9DAA93FEB6}"/>
          </ac:spMkLst>
        </pc:spChg>
        <pc:spChg chg="add mod">
          <ac:chgData name="Lucas Jellema" userId="7e183fbb-84e0-44b3-9b03-0792bc8d162b" providerId="ADAL" clId="{9112C5B7-E281-4BE1-8CFA-4DC37CF9C701}" dt="2020-10-03T16:22:42.890" v="7017" actId="20577"/>
          <ac:spMkLst>
            <pc:docMk/>
            <pc:sldMk cId="3569007635" sldId="3058"/>
            <ac:spMk id="37" creationId="{D66364E3-FE01-47FB-BDD6-AEEB1C49D699}"/>
          </ac:spMkLst>
        </pc:spChg>
        <pc:spChg chg="mod">
          <ac:chgData name="Lucas Jellema" userId="7e183fbb-84e0-44b3-9b03-0792bc8d162b" providerId="ADAL" clId="{9112C5B7-E281-4BE1-8CFA-4DC37CF9C701}" dt="2020-10-03T16:29:38.498" v="7062" actId="13822"/>
          <ac:spMkLst>
            <pc:docMk/>
            <pc:sldMk cId="3569007635" sldId="3058"/>
            <ac:spMk id="42" creationId="{BB6DFBC3-FEDE-45D5-B937-ECE9E308ECA6}"/>
          </ac:spMkLst>
        </pc:spChg>
        <pc:spChg chg="add mod">
          <ac:chgData name="Lucas Jellema" userId="7e183fbb-84e0-44b3-9b03-0792bc8d162b" providerId="ADAL" clId="{9112C5B7-E281-4BE1-8CFA-4DC37CF9C701}" dt="2020-10-03T16:24:41.914" v="7041" actId="114"/>
          <ac:spMkLst>
            <pc:docMk/>
            <pc:sldMk cId="3569007635" sldId="3058"/>
            <ac:spMk id="47" creationId="{A281D4CF-D0DA-4E0F-82CB-0BDF3BA10869}"/>
          </ac:spMkLst>
        </pc:spChg>
        <pc:spChg chg="add mod">
          <ac:chgData name="Lucas Jellema" userId="7e183fbb-84e0-44b3-9b03-0792bc8d162b" providerId="ADAL" clId="{9112C5B7-E281-4BE1-8CFA-4DC37CF9C701}" dt="2020-10-03T16:27:29.010" v="7052"/>
          <ac:spMkLst>
            <pc:docMk/>
            <pc:sldMk cId="3569007635" sldId="3058"/>
            <ac:spMk id="48" creationId="{C1B9644A-27F5-454F-ACC1-733F66E19B34}"/>
          </ac:spMkLst>
        </pc:spChg>
        <pc:grpChg chg="add mod">
          <ac:chgData name="Lucas Jellema" userId="7e183fbb-84e0-44b3-9b03-0792bc8d162b" providerId="ADAL" clId="{9112C5B7-E281-4BE1-8CFA-4DC37CF9C701}" dt="2020-10-03T16:17:39.232" v="6984" actId="1076"/>
          <ac:grpSpMkLst>
            <pc:docMk/>
            <pc:sldMk cId="3569007635" sldId="3058"/>
            <ac:grpSpMk id="33" creationId="{495BAE51-BD5D-4EE7-89A0-1489BDBED5C3}"/>
          </ac:grpSpMkLst>
        </pc:grpChg>
        <pc:grpChg chg="add mod">
          <ac:chgData name="Lucas Jellema" userId="7e183fbb-84e0-44b3-9b03-0792bc8d162b" providerId="ADAL" clId="{9112C5B7-E281-4BE1-8CFA-4DC37CF9C701}" dt="2020-10-03T16:22:15.916" v="7006"/>
          <ac:grpSpMkLst>
            <pc:docMk/>
            <pc:sldMk cId="3569007635" sldId="3058"/>
            <ac:grpSpMk id="34" creationId="{F56E4DB9-40CD-4A86-AAFC-BC9E4A865B4D}"/>
          </ac:grpSpMkLst>
        </pc:grpChg>
        <pc:grpChg chg="add mod">
          <ac:chgData name="Lucas Jellema" userId="7e183fbb-84e0-44b3-9b03-0792bc8d162b" providerId="ADAL" clId="{9112C5B7-E281-4BE1-8CFA-4DC37CF9C701}" dt="2020-10-03T16:26:31.565" v="7048" actId="1076"/>
          <ac:grpSpMkLst>
            <pc:docMk/>
            <pc:sldMk cId="3569007635" sldId="3058"/>
            <ac:grpSpMk id="39" creationId="{0A7F1FEF-1FB8-4D10-8B22-5B8EFF352A7D}"/>
          </ac:grpSpMkLst>
        </pc:grpChg>
        <pc:grpChg chg="mod">
          <ac:chgData name="Lucas Jellema" userId="7e183fbb-84e0-44b3-9b03-0792bc8d162b" providerId="ADAL" clId="{9112C5B7-E281-4BE1-8CFA-4DC37CF9C701}" dt="2020-10-03T16:26:31.565" v="7048" actId="1076"/>
          <ac:grpSpMkLst>
            <pc:docMk/>
            <pc:sldMk cId="3569007635" sldId="3058"/>
            <ac:grpSpMk id="41" creationId="{7EA20A77-658D-4E5D-9BE8-7E08E90CC699}"/>
          </ac:grpSpMkLst>
        </pc:grpChg>
        <pc:picChg chg="add mod">
          <ac:chgData name="Lucas Jellema" userId="7e183fbb-84e0-44b3-9b03-0792bc8d162b" providerId="ADAL" clId="{9112C5B7-E281-4BE1-8CFA-4DC37CF9C701}" dt="2020-10-03T19:11:20.589" v="7686" actId="1076"/>
          <ac:picMkLst>
            <pc:docMk/>
            <pc:sldMk cId="3569007635" sldId="3058"/>
            <ac:picMk id="6" creationId="{1D2259BB-E718-4C01-B78F-CBFFD36DB6F8}"/>
          </ac:picMkLst>
        </pc:picChg>
        <pc:picChg chg="add mod">
          <ac:chgData name="Lucas Jellema" userId="7e183fbb-84e0-44b3-9b03-0792bc8d162b" providerId="ADAL" clId="{9112C5B7-E281-4BE1-8CFA-4DC37CF9C701}" dt="2020-10-03T16:02:44.299" v="6687" actId="1076"/>
          <ac:picMkLst>
            <pc:docMk/>
            <pc:sldMk cId="3569007635" sldId="3058"/>
            <ac:picMk id="7" creationId="{800697A1-AE78-4589-99AA-104239E859DA}"/>
          </ac:picMkLst>
        </pc:picChg>
        <pc:picChg chg="add mod">
          <ac:chgData name="Lucas Jellema" userId="7e183fbb-84e0-44b3-9b03-0792bc8d162b" providerId="ADAL" clId="{9112C5B7-E281-4BE1-8CFA-4DC37CF9C701}" dt="2020-10-03T16:02:39.662" v="6686" actId="1076"/>
          <ac:picMkLst>
            <pc:docMk/>
            <pc:sldMk cId="3569007635" sldId="3058"/>
            <ac:picMk id="8" creationId="{CF37A6A9-8E8F-46BB-84F2-037BE65A6063}"/>
          </ac:picMkLst>
        </pc:picChg>
        <pc:picChg chg="add mod">
          <ac:chgData name="Lucas Jellema" userId="7e183fbb-84e0-44b3-9b03-0792bc8d162b" providerId="ADAL" clId="{9112C5B7-E281-4BE1-8CFA-4DC37CF9C701}" dt="2020-10-03T16:05:12.508" v="6722" actId="1076"/>
          <ac:picMkLst>
            <pc:docMk/>
            <pc:sldMk cId="3569007635" sldId="3058"/>
            <ac:picMk id="11" creationId="{263E0B39-9410-4ABF-B795-A392AD79570B}"/>
          </ac:picMkLst>
        </pc:picChg>
        <pc:picChg chg="add mod">
          <ac:chgData name="Lucas Jellema" userId="7e183fbb-84e0-44b3-9b03-0792bc8d162b" providerId="ADAL" clId="{9112C5B7-E281-4BE1-8CFA-4DC37CF9C701}" dt="2020-10-03T16:08:29.368" v="6801" actId="1076"/>
          <ac:picMkLst>
            <pc:docMk/>
            <pc:sldMk cId="3569007635" sldId="3058"/>
            <ac:picMk id="16" creationId="{EEF4AD3F-4B8D-4847-9DD6-71EF6E22E136}"/>
          </ac:picMkLst>
        </pc:picChg>
        <pc:picChg chg="add mod">
          <ac:chgData name="Lucas Jellema" userId="7e183fbb-84e0-44b3-9b03-0792bc8d162b" providerId="ADAL" clId="{9112C5B7-E281-4BE1-8CFA-4DC37CF9C701}" dt="2020-10-03T16:11:31.162" v="6845" actId="1076"/>
          <ac:picMkLst>
            <pc:docMk/>
            <pc:sldMk cId="3569007635" sldId="3058"/>
            <ac:picMk id="21" creationId="{30A7DD51-1F49-4352-9A1D-192D9C0B32B4}"/>
          </ac:picMkLst>
        </pc:picChg>
        <pc:picChg chg="add mod">
          <ac:chgData name="Lucas Jellema" userId="7e183fbb-84e0-44b3-9b03-0792bc8d162b" providerId="ADAL" clId="{9112C5B7-E281-4BE1-8CFA-4DC37CF9C701}" dt="2020-10-03T16:14:45.384" v="6917" actId="1036"/>
          <ac:picMkLst>
            <pc:docMk/>
            <pc:sldMk cId="3569007635" sldId="3058"/>
            <ac:picMk id="27" creationId="{DC6B5858-4D16-4FE9-9EBB-83DB9D0DE6A4}"/>
          </ac:picMkLst>
        </pc:picChg>
        <pc:picChg chg="add mod">
          <ac:chgData name="Lucas Jellema" userId="7e183fbb-84e0-44b3-9b03-0792bc8d162b" providerId="ADAL" clId="{9112C5B7-E281-4BE1-8CFA-4DC37CF9C701}" dt="2020-10-03T16:19:25.262" v="6992" actId="1076"/>
          <ac:picMkLst>
            <pc:docMk/>
            <pc:sldMk cId="3569007635" sldId="3058"/>
            <ac:picMk id="29" creationId="{43ACEAE0-00DB-4069-A246-5416928323EB}"/>
          </ac:picMkLst>
        </pc:picChg>
        <pc:picChg chg="add mod">
          <ac:chgData name="Lucas Jellema" userId="7e183fbb-84e0-44b3-9b03-0792bc8d162b" providerId="ADAL" clId="{9112C5B7-E281-4BE1-8CFA-4DC37CF9C701}" dt="2020-10-03T16:17:19.498" v="6979" actId="164"/>
          <ac:picMkLst>
            <pc:docMk/>
            <pc:sldMk cId="3569007635" sldId="3058"/>
            <ac:picMk id="32" creationId="{44360B67-7406-4FAA-8075-9DD8B849D663}"/>
          </ac:picMkLst>
        </pc:picChg>
        <pc:picChg chg="add mod">
          <ac:chgData name="Lucas Jellema" userId="7e183fbb-84e0-44b3-9b03-0792bc8d162b" providerId="ADAL" clId="{9112C5B7-E281-4BE1-8CFA-4DC37CF9C701}" dt="2020-10-03T16:21:55.701" v="7005" actId="1076"/>
          <ac:picMkLst>
            <pc:docMk/>
            <pc:sldMk cId="3569007635" sldId="3058"/>
            <ac:picMk id="38" creationId="{0B7B06EF-C53F-455A-A125-B9CCE26660E9}"/>
          </ac:picMkLst>
        </pc:picChg>
        <pc:picChg chg="mod">
          <ac:chgData name="Lucas Jellema" userId="7e183fbb-84e0-44b3-9b03-0792bc8d162b" providerId="ADAL" clId="{9112C5B7-E281-4BE1-8CFA-4DC37CF9C701}" dt="2020-10-03T16:29:27.066" v="7061"/>
          <ac:picMkLst>
            <pc:docMk/>
            <pc:sldMk cId="3569007635" sldId="3058"/>
            <ac:picMk id="43" creationId="{8BAC14A9-9220-4CFF-A45B-DD0748C80EBD}"/>
          </ac:picMkLst>
        </pc:picChg>
        <pc:picChg chg="add mod">
          <ac:chgData name="Lucas Jellema" userId="7e183fbb-84e0-44b3-9b03-0792bc8d162b" providerId="ADAL" clId="{9112C5B7-E281-4BE1-8CFA-4DC37CF9C701}" dt="2020-10-04T04:08:39.620" v="7730" actId="1037"/>
          <ac:picMkLst>
            <pc:docMk/>
            <pc:sldMk cId="3569007635" sldId="3058"/>
            <ac:picMk id="49" creationId="{C8369DD2-540F-4B10-909E-916BE727537E}"/>
          </ac:picMkLst>
        </pc:picChg>
        <pc:picChg chg="add mod">
          <ac:chgData name="Lucas Jellema" userId="7e183fbb-84e0-44b3-9b03-0792bc8d162b" providerId="ADAL" clId="{9112C5B7-E281-4BE1-8CFA-4DC37CF9C701}" dt="2020-10-04T04:10:35.672" v="7750" actId="1035"/>
          <ac:picMkLst>
            <pc:docMk/>
            <pc:sldMk cId="3569007635" sldId="3058"/>
            <ac:picMk id="2050" creationId="{166D6C4B-C89C-40A3-B5ED-7651C55FBB60}"/>
          </ac:picMkLst>
        </pc:picChg>
        <pc:cxnChg chg="add mod">
          <ac:chgData name="Lucas Jellema" userId="7e183fbb-84e0-44b3-9b03-0792bc8d162b" providerId="ADAL" clId="{9112C5B7-E281-4BE1-8CFA-4DC37CF9C701}" dt="2020-10-03T16:26:31.565" v="7048" actId="1076"/>
          <ac:cxnSpMkLst>
            <pc:docMk/>
            <pc:sldMk cId="3569007635" sldId="3058"/>
            <ac:cxnSpMk id="45" creationId="{35A9FA8B-1D2A-4480-BFEF-3A93EAFD7688}"/>
          </ac:cxnSpMkLst>
        </pc:cxnChg>
      </pc:sldChg>
      <pc:sldChg chg="addSp delSp modSp add ord modAnim">
        <pc:chgData name="Lucas Jellema" userId="7e183fbb-84e0-44b3-9b03-0792bc8d162b" providerId="ADAL" clId="{9112C5B7-E281-4BE1-8CFA-4DC37CF9C701}" dt="2020-10-03T17:21:18.897" v="7570"/>
        <pc:sldMkLst>
          <pc:docMk/>
          <pc:sldMk cId="2735635201" sldId="3059"/>
        </pc:sldMkLst>
        <pc:spChg chg="mod">
          <ac:chgData name="Lucas Jellema" userId="7e183fbb-84e0-44b3-9b03-0792bc8d162b" providerId="ADAL" clId="{9112C5B7-E281-4BE1-8CFA-4DC37CF9C701}" dt="2020-10-03T17:17:54.557" v="7466" actId="20577"/>
          <ac:spMkLst>
            <pc:docMk/>
            <pc:sldMk cId="2735635201" sldId="3059"/>
            <ac:spMk id="2" creationId="{27356BEB-B9CF-4EC3-A6F5-547FB5213159}"/>
          </ac:spMkLst>
        </pc:spChg>
        <pc:spChg chg="add mod">
          <ac:chgData name="Lucas Jellema" userId="7e183fbb-84e0-44b3-9b03-0792bc8d162b" providerId="ADAL" clId="{9112C5B7-E281-4BE1-8CFA-4DC37CF9C701}" dt="2020-10-03T17:03:39.919" v="7212" actId="14100"/>
          <ac:spMkLst>
            <pc:docMk/>
            <pc:sldMk cId="2735635201" sldId="3059"/>
            <ac:spMk id="3" creationId="{1F3CB44C-D0BC-4445-91F2-E668E2092234}"/>
          </ac:spMkLst>
        </pc:spChg>
        <pc:spChg chg="add mod">
          <ac:chgData name="Lucas Jellema" userId="7e183fbb-84e0-44b3-9b03-0792bc8d162b" providerId="ADAL" clId="{9112C5B7-E281-4BE1-8CFA-4DC37CF9C701}" dt="2020-10-03T16:58:56.595" v="7131" actId="1076"/>
          <ac:spMkLst>
            <pc:docMk/>
            <pc:sldMk cId="2735635201" sldId="3059"/>
            <ac:spMk id="5" creationId="{14EFD5D0-26F1-4AB3-B86A-722210572FA8}"/>
          </ac:spMkLst>
        </pc:spChg>
        <pc:spChg chg="mod">
          <ac:chgData name="Lucas Jellema" userId="7e183fbb-84e0-44b3-9b03-0792bc8d162b" providerId="ADAL" clId="{9112C5B7-E281-4BE1-8CFA-4DC37CF9C701}" dt="2020-10-03T16:58:36.379" v="7117" actId="1076"/>
          <ac:spMkLst>
            <pc:docMk/>
            <pc:sldMk cId="2735635201" sldId="3059"/>
            <ac:spMk id="9" creationId="{1F259B12-93F8-42A3-9AB8-8C7E0BE90E8E}"/>
          </ac:spMkLst>
        </pc:spChg>
        <pc:spChg chg="del">
          <ac:chgData name="Lucas Jellema" userId="7e183fbb-84e0-44b3-9b03-0792bc8d162b" providerId="ADAL" clId="{9112C5B7-E281-4BE1-8CFA-4DC37CF9C701}" dt="2020-10-03T16:57:01.141" v="7100" actId="478"/>
          <ac:spMkLst>
            <pc:docMk/>
            <pc:sldMk cId="2735635201" sldId="3059"/>
            <ac:spMk id="10" creationId="{08125E5F-AF1B-4C77-8833-393E74264D5D}"/>
          </ac:spMkLst>
        </pc:spChg>
        <pc:spChg chg="mod">
          <ac:chgData name="Lucas Jellema" userId="7e183fbb-84e0-44b3-9b03-0792bc8d162b" providerId="ADAL" clId="{9112C5B7-E281-4BE1-8CFA-4DC37CF9C701}" dt="2020-10-03T17:12:24.991" v="7390" actId="1076"/>
          <ac:spMkLst>
            <pc:docMk/>
            <pc:sldMk cId="2735635201" sldId="3059"/>
            <ac:spMk id="12" creationId="{E23A53DA-0639-4433-9579-E245B8350A00}"/>
          </ac:spMkLst>
        </pc:spChg>
        <pc:spChg chg="mod">
          <ac:chgData name="Lucas Jellema" userId="7e183fbb-84e0-44b3-9b03-0792bc8d162b" providerId="ADAL" clId="{9112C5B7-E281-4BE1-8CFA-4DC37CF9C701}" dt="2020-10-03T17:12:20.959" v="7389" actId="1076"/>
          <ac:spMkLst>
            <pc:docMk/>
            <pc:sldMk cId="2735635201" sldId="3059"/>
            <ac:spMk id="13" creationId="{89E8761A-85D4-4930-8C69-BC812639687D}"/>
          </ac:spMkLst>
        </pc:spChg>
        <pc:spChg chg="mod">
          <ac:chgData name="Lucas Jellema" userId="7e183fbb-84e0-44b3-9b03-0792bc8d162b" providerId="ADAL" clId="{9112C5B7-E281-4BE1-8CFA-4DC37CF9C701}" dt="2020-10-03T17:12:20.959" v="7389" actId="1076"/>
          <ac:spMkLst>
            <pc:docMk/>
            <pc:sldMk cId="2735635201" sldId="3059"/>
            <ac:spMk id="14" creationId="{8909E4CA-4F1C-47A0-9D6C-7E8C0D1D375E}"/>
          </ac:spMkLst>
        </pc:spChg>
        <pc:spChg chg="del">
          <ac:chgData name="Lucas Jellema" userId="7e183fbb-84e0-44b3-9b03-0792bc8d162b" providerId="ADAL" clId="{9112C5B7-E281-4BE1-8CFA-4DC37CF9C701}" dt="2020-10-03T16:57:01.141" v="7100" actId="478"/>
          <ac:spMkLst>
            <pc:docMk/>
            <pc:sldMk cId="2735635201" sldId="3059"/>
            <ac:spMk id="15" creationId="{614645DB-4D71-46D9-9CEA-EE005DB258CA}"/>
          </ac:spMkLst>
        </pc:spChg>
        <pc:spChg chg="del">
          <ac:chgData name="Lucas Jellema" userId="7e183fbb-84e0-44b3-9b03-0792bc8d162b" providerId="ADAL" clId="{9112C5B7-E281-4BE1-8CFA-4DC37CF9C701}" dt="2020-10-03T16:57:01.141" v="7100" actId="478"/>
          <ac:spMkLst>
            <pc:docMk/>
            <pc:sldMk cId="2735635201" sldId="3059"/>
            <ac:spMk id="17" creationId="{8B0DF377-2BBB-4F2F-AE6F-9FEF82D6BB11}"/>
          </ac:spMkLst>
        </pc:spChg>
        <pc:spChg chg="del">
          <ac:chgData name="Lucas Jellema" userId="7e183fbb-84e0-44b3-9b03-0792bc8d162b" providerId="ADAL" clId="{9112C5B7-E281-4BE1-8CFA-4DC37CF9C701}" dt="2020-10-03T16:57:11.515" v="7101" actId="478"/>
          <ac:spMkLst>
            <pc:docMk/>
            <pc:sldMk cId="2735635201" sldId="3059"/>
            <ac:spMk id="18" creationId="{36C9BBF8-CDB2-4046-A47B-F58F74CE60F9}"/>
          </ac:spMkLst>
        </pc:spChg>
        <pc:spChg chg="del">
          <ac:chgData name="Lucas Jellema" userId="7e183fbb-84e0-44b3-9b03-0792bc8d162b" providerId="ADAL" clId="{9112C5B7-E281-4BE1-8CFA-4DC37CF9C701}" dt="2020-10-03T16:57:11.515" v="7101" actId="478"/>
          <ac:spMkLst>
            <pc:docMk/>
            <pc:sldMk cId="2735635201" sldId="3059"/>
            <ac:spMk id="19" creationId="{B6B6613B-9880-4534-9018-12FFC6F97839}"/>
          </ac:spMkLst>
        </pc:spChg>
        <pc:spChg chg="del">
          <ac:chgData name="Lucas Jellema" userId="7e183fbb-84e0-44b3-9b03-0792bc8d162b" providerId="ADAL" clId="{9112C5B7-E281-4BE1-8CFA-4DC37CF9C701}" dt="2020-10-03T16:57:11.515" v="7101" actId="478"/>
          <ac:spMkLst>
            <pc:docMk/>
            <pc:sldMk cId="2735635201" sldId="3059"/>
            <ac:spMk id="20" creationId="{5A79383C-F26D-4DDB-8C86-0C88AC2163A0}"/>
          </ac:spMkLst>
        </pc:spChg>
        <pc:spChg chg="del">
          <ac:chgData name="Lucas Jellema" userId="7e183fbb-84e0-44b3-9b03-0792bc8d162b" providerId="ADAL" clId="{9112C5B7-E281-4BE1-8CFA-4DC37CF9C701}" dt="2020-10-03T16:57:11.515" v="7101" actId="478"/>
          <ac:spMkLst>
            <pc:docMk/>
            <pc:sldMk cId="2735635201" sldId="3059"/>
            <ac:spMk id="22" creationId="{0112E02A-30A2-4ABC-9867-2CF65B96CA39}"/>
          </ac:spMkLst>
        </pc:spChg>
        <pc:spChg chg="del">
          <ac:chgData name="Lucas Jellema" userId="7e183fbb-84e0-44b3-9b03-0792bc8d162b" providerId="ADAL" clId="{9112C5B7-E281-4BE1-8CFA-4DC37CF9C701}" dt="2020-10-03T16:57:11.515" v="7101" actId="478"/>
          <ac:spMkLst>
            <pc:docMk/>
            <pc:sldMk cId="2735635201" sldId="3059"/>
            <ac:spMk id="23" creationId="{D1A76C78-A2BF-4F2D-912D-AF896F95255B}"/>
          </ac:spMkLst>
        </pc:spChg>
        <pc:spChg chg="del">
          <ac:chgData name="Lucas Jellema" userId="7e183fbb-84e0-44b3-9b03-0792bc8d162b" providerId="ADAL" clId="{9112C5B7-E281-4BE1-8CFA-4DC37CF9C701}" dt="2020-10-03T16:57:11.515" v="7101" actId="478"/>
          <ac:spMkLst>
            <pc:docMk/>
            <pc:sldMk cId="2735635201" sldId="3059"/>
            <ac:spMk id="24" creationId="{9FA1E387-A2F9-4ACD-A706-F215F7091EA7}"/>
          </ac:spMkLst>
        </pc:spChg>
        <pc:spChg chg="del">
          <ac:chgData name="Lucas Jellema" userId="7e183fbb-84e0-44b3-9b03-0792bc8d162b" providerId="ADAL" clId="{9112C5B7-E281-4BE1-8CFA-4DC37CF9C701}" dt="2020-10-03T16:57:11.515" v="7101" actId="478"/>
          <ac:spMkLst>
            <pc:docMk/>
            <pc:sldMk cId="2735635201" sldId="3059"/>
            <ac:spMk id="25" creationId="{EE76A5B2-D7FE-4FCE-9E10-3489F07C3357}"/>
          </ac:spMkLst>
        </pc:spChg>
        <pc:spChg chg="del">
          <ac:chgData name="Lucas Jellema" userId="7e183fbb-84e0-44b3-9b03-0792bc8d162b" providerId="ADAL" clId="{9112C5B7-E281-4BE1-8CFA-4DC37CF9C701}" dt="2020-10-03T16:57:01.141" v="7100" actId="478"/>
          <ac:spMkLst>
            <pc:docMk/>
            <pc:sldMk cId="2735635201" sldId="3059"/>
            <ac:spMk id="26" creationId="{1CA97E9E-34D3-4962-ABF5-3B7F6CC79467}"/>
          </ac:spMkLst>
        </pc:spChg>
        <pc:spChg chg="del">
          <ac:chgData name="Lucas Jellema" userId="7e183fbb-84e0-44b3-9b03-0792bc8d162b" providerId="ADAL" clId="{9112C5B7-E281-4BE1-8CFA-4DC37CF9C701}" dt="2020-10-03T16:55:16.908" v="7091" actId="478"/>
          <ac:spMkLst>
            <pc:docMk/>
            <pc:sldMk cId="2735635201" sldId="3059"/>
            <ac:spMk id="28" creationId="{A843AA58-23CF-47A8-B680-289245F2A587}"/>
          </ac:spMkLst>
        </pc:spChg>
        <pc:spChg chg="del">
          <ac:chgData name="Lucas Jellema" userId="7e183fbb-84e0-44b3-9b03-0792bc8d162b" providerId="ADAL" clId="{9112C5B7-E281-4BE1-8CFA-4DC37CF9C701}" dt="2020-10-03T16:57:11.515" v="7101" actId="478"/>
          <ac:spMkLst>
            <pc:docMk/>
            <pc:sldMk cId="2735635201" sldId="3059"/>
            <ac:spMk id="35" creationId="{423114E1-449B-42B9-8F1A-3561AE091F74}"/>
          </ac:spMkLst>
        </pc:spChg>
        <pc:spChg chg="del">
          <ac:chgData name="Lucas Jellema" userId="7e183fbb-84e0-44b3-9b03-0792bc8d162b" providerId="ADAL" clId="{9112C5B7-E281-4BE1-8CFA-4DC37CF9C701}" dt="2020-10-03T16:57:11.515" v="7101" actId="478"/>
          <ac:spMkLst>
            <pc:docMk/>
            <pc:sldMk cId="2735635201" sldId="3059"/>
            <ac:spMk id="36" creationId="{4F5F578E-7168-4F27-B8AE-3A9DAA93FEB6}"/>
          </ac:spMkLst>
        </pc:spChg>
        <pc:spChg chg="del">
          <ac:chgData name="Lucas Jellema" userId="7e183fbb-84e0-44b3-9b03-0792bc8d162b" providerId="ADAL" clId="{9112C5B7-E281-4BE1-8CFA-4DC37CF9C701}" dt="2020-10-03T16:55:16.908" v="7091" actId="478"/>
          <ac:spMkLst>
            <pc:docMk/>
            <pc:sldMk cId="2735635201" sldId="3059"/>
            <ac:spMk id="37" creationId="{D66364E3-FE01-47FB-BDD6-AEEB1C49D699}"/>
          </ac:spMkLst>
        </pc:spChg>
        <pc:spChg chg="add mod">
          <ac:chgData name="Lucas Jellema" userId="7e183fbb-84e0-44b3-9b03-0792bc8d162b" providerId="ADAL" clId="{9112C5B7-E281-4BE1-8CFA-4DC37CF9C701}" dt="2020-10-03T17:01:34.479" v="7165" actId="20577"/>
          <ac:spMkLst>
            <pc:docMk/>
            <pc:sldMk cId="2735635201" sldId="3059"/>
            <ac:spMk id="44" creationId="{CA3A4ED8-6F30-4179-94C4-406239A13CCA}"/>
          </ac:spMkLst>
        </pc:spChg>
        <pc:spChg chg="add mod">
          <ac:chgData name="Lucas Jellema" userId="7e183fbb-84e0-44b3-9b03-0792bc8d162b" providerId="ADAL" clId="{9112C5B7-E281-4BE1-8CFA-4DC37CF9C701}" dt="2020-10-03T16:58:07.749" v="7115" actId="20577"/>
          <ac:spMkLst>
            <pc:docMk/>
            <pc:sldMk cId="2735635201" sldId="3059"/>
            <ac:spMk id="46" creationId="{DC5BF8BC-D055-4811-A7A3-4C3CE7A23156}"/>
          </ac:spMkLst>
        </pc:spChg>
        <pc:spChg chg="del">
          <ac:chgData name="Lucas Jellema" userId="7e183fbb-84e0-44b3-9b03-0792bc8d162b" providerId="ADAL" clId="{9112C5B7-E281-4BE1-8CFA-4DC37CF9C701}" dt="2020-10-03T16:55:16.908" v="7091" actId="478"/>
          <ac:spMkLst>
            <pc:docMk/>
            <pc:sldMk cId="2735635201" sldId="3059"/>
            <ac:spMk id="47" creationId="{A281D4CF-D0DA-4E0F-82CB-0BDF3BA10869}"/>
          </ac:spMkLst>
        </pc:spChg>
        <pc:spChg chg="del">
          <ac:chgData name="Lucas Jellema" userId="7e183fbb-84e0-44b3-9b03-0792bc8d162b" providerId="ADAL" clId="{9112C5B7-E281-4BE1-8CFA-4DC37CF9C701}" dt="2020-10-03T16:55:16.908" v="7091" actId="478"/>
          <ac:spMkLst>
            <pc:docMk/>
            <pc:sldMk cId="2735635201" sldId="3059"/>
            <ac:spMk id="48" creationId="{C1B9644A-27F5-454F-ACC1-733F66E19B34}"/>
          </ac:spMkLst>
        </pc:spChg>
        <pc:spChg chg="add mod">
          <ac:chgData name="Lucas Jellema" userId="7e183fbb-84e0-44b3-9b03-0792bc8d162b" providerId="ADAL" clId="{9112C5B7-E281-4BE1-8CFA-4DC37CF9C701}" dt="2020-10-03T16:57:57.243" v="7108" actId="207"/>
          <ac:spMkLst>
            <pc:docMk/>
            <pc:sldMk cId="2735635201" sldId="3059"/>
            <ac:spMk id="50" creationId="{4FE06FD7-483A-4930-8655-691D7693455A}"/>
          </ac:spMkLst>
        </pc:spChg>
        <pc:spChg chg="add del mod">
          <ac:chgData name="Lucas Jellema" userId="7e183fbb-84e0-44b3-9b03-0792bc8d162b" providerId="ADAL" clId="{9112C5B7-E281-4BE1-8CFA-4DC37CF9C701}" dt="2020-10-03T17:18:47.072" v="7492" actId="478"/>
          <ac:spMkLst>
            <pc:docMk/>
            <pc:sldMk cId="2735635201" sldId="3059"/>
            <ac:spMk id="58" creationId="{785946D4-A913-45A4-B120-4AB5930259C5}"/>
          </ac:spMkLst>
        </pc:spChg>
        <pc:spChg chg="add del mod">
          <ac:chgData name="Lucas Jellema" userId="7e183fbb-84e0-44b3-9b03-0792bc8d162b" providerId="ADAL" clId="{9112C5B7-E281-4BE1-8CFA-4DC37CF9C701}" dt="2020-10-03T17:18:47.072" v="7492" actId="478"/>
          <ac:spMkLst>
            <pc:docMk/>
            <pc:sldMk cId="2735635201" sldId="3059"/>
            <ac:spMk id="59" creationId="{14B11A6A-1401-4AC0-AE6E-EFA28CADA7E3}"/>
          </ac:spMkLst>
        </pc:spChg>
        <pc:spChg chg="add mod">
          <ac:chgData name="Lucas Jellema" userId="7e183fbb-84e0-44b3-9b03-0792bc8d162b" providerId="ADAL" clId="{9112C5B7-E281-4BE1-8CFA-4DC37CF9C701}" dt="2020-10-03T17:12:20.959" v="7389" actId="1076"/>
          <ac:spMkLst>
            <pc:docMk/>
            <pc:sldMk cId="2735635201" sldId="3059"/>
            <ac:spMk id="60" creationId="{D34D7485-B2F9-4413-9DCB-3D1D85186B51}"/>
          </ac:spMkLst>
        </pc:spChg>
        <pc:spChg chg="add mod">
          <ac:chgData name="Lucas Jellema" userId="7e183fbb-84e0-44b3-9b03-0792bc8d162b" providerId="ADAL" clId="{9112C5B7-E281-4BE1-8CFA-4DC37CF9C701}" dt="2020-10-03T17:12:20.959" v="7389" actId="1076"/>
          <ac:spMkLst>
            <pc:docMk/>
            <pc:sldMk cId="2735635201" sldId="3059"/>
            <ac:spMk id="61" creationId="{EBB3CE36-E5E6-4A33-AEBA-B97D955DA914}"/>
          </ac:spMkLst>
        </pc:spChg>
        <pc:spChg chg="add mod">
          <ac:chgData name="Lucas Jellema" userId="7e183fbb-84e0-44b3-9b03-0792bc8d162b" providerId="ADAL" clId="{9112C5B7-E281-4BE1-8CFA-4DC37CF9C701}" dt="2020-10-03T17:12:20.959" v="7389" actId="1076"/>
          <ac:spMkLst>
            <pc:docMk/>
            <pc:sldMk cId="2735635201" sldId="3059"/>
            <ac:spMk id="62" creationId="{531E11F3-90C2-42EF-AEA2-891E55522F74}"/>
          </ac:spMkLst>
        </pc:spChg>
        <pc:spChg chg="add mod">
          <ac:chgData name="Lucas Jellema" userId="7e183fbb-84e0-44b3-9b03-0792bc8d162b" providerId="ADAL" clId="{9112C5B7-E281-4BE1-8CFA-4DC37CF9C701}" dt="2020-10-03T17:12:20.959" v="7389" actId="1076"/>
          <ac:spMkLst>
            <pc:docMk/>
            <pc:sldMk cId="2735635201" sldId="3059"/>
            <ac:spMk id="63" creationId="{54786ACF-D904-4584-AA63-D3B88AB4E9A4}"/>
          </ac:spMkLst>
        </pc:spChg>
        <pc:spChg chg="add mod ord">
          <ac:chgData name="Lucas Jellema" userId="7e183fbb-84e0-44b3-9b03-0792bc8d162b" providerId="ADAL" clId="{9112C5B7-E281-4BE1-8CFA-4DC37CF9C701}" dt="2020-10-03T17:13:08.506" v="7397" actId="1076"/>
          <ac:spMkLst>
            <pc:docMk/>
            <pc:sldMk cId="2735635201" sldId="3059"/>
            <ac:spMk id="64" creationId="{92B8032B-1269-48B9-880A-BE8F2A9B17A4}"/>
          </ac:spMkLst>
        </pc:spChg>
        <pc:spChg chg="add mod ord">
          <ac:chgData name="Lucas Jellema" userId="7e183fbb-84e0-44b3-9b03-0792bc8d162b" providerId="ADAL" clId="{9112C5B7-E281-4BE1-8CFA-4DC37CF9C701}" dt="2020-10-03T17:13:08.506" v="7397" actId="1076"/>
          <ac:spMkLst>
            <pc:docMk/>
            <pc:sldMk cId="2735635201" sldId="3059"/>
            <ac:spMk id="65" creationId="{28165A55-3548-4254-B1C4-8603D0412B01}"/>
          </ac:spMkLst>
        </pc:spChg>
        <pc:spChg chg="add mod">
          <ac:chgData name="Lucas Jellema" userId="7e183fbb-84e0-44b3-9b03-0792bc8d162b" providerId="ADAL" clId="{9112C5B7-E281-4BE1-8CFA-4DC37CF9C701}" dt="2020-10-03T17:07:28.421" v="7283" actId="1076"/>
          <ac:spMkLst>
            <pc:docMk/>
            <pc:sldMk cId="2735635201" sldId="3059"/>
            <ac:spMk id="69" creationId="{8FD9A7B3-B0E8-4BD4-892B-4A42CEFCDB84}"/>
          </ac:spMkLst>
        </pc:spChg>
        <pc:spChg chg="add mod">
          <ac:chgData name="Lucas Jellema" userId="7e183fbb-84e0-44b3-9b03-0792bc8d162b" providerId="ADAL" clId="{9112C5B7-E281-4BE1-8CFA-4DC37CF9C701}" dt="2020-10-03T17:08:12.647" v="7320" actId="1038"/>
          <ac:spMkLst>
            <pc:docMk/>
            <pc:sldMk cId="2735635201" sldId="3059"/>
            <ac:spMk id="70" creationId="{D243A09B-8BE4-4DF2-B47D-496FE7C6A0D9}"/>
          </ac:spMkLst>
        </pc:spChg>
        <pc:spChg chg="add mod">
          <ac:chgData name="Lucas Jellema" userId="7e183fbb-84e0-44b3-9b03-0792bc8d162b" providerId="ADAL" clId="{9112C5B7-E281-4BE1-8CFA-4DC37CF9C701}" dt="2020-10-03T17:12:20.959" v="7389" actId="1076"/>
          <ac:spMkLst>
            <pc:docMk/>
            <pc:sldMk cId="2735635201" sldId="3059"/>
            <ac:spMk id="74" creationId="{6A4117ED-3F85-47B3-A160-C4F02E7C6F5C}"/>
          </ac:spMkLst>
        </pc:spChg>
        <pc:spChg chg="add mod">
          <ac:chgData name="Lucas Jellema" userId="7e183fbb-84e0-44b3-9b03-0792bc8d162b" providerId="ADAL" clId="{9112C5B7-E281-4BE1-8CFA-4DC37CF9C701}" dt="2020-10-03T17:12:41.074" v="7392" actId="20577"/>
          <ac:spMkLst>
            <pc:docMk/>
            <pc:sldMk cId="2735635201" sldId="3059"/>
            <ac:spMk id="75" creationId="{940AEB08-652B-4DED-83A9-7AE561768524}"/>
          </ac:spMkLst>
        </pc:spChg>
        <pc:spChg chg="add del mod">
          <ac:chgData name="Lucas Jellema" userId="7e183fbb-84e0-44b3-9b03-0792bc8d162b" providerId="ADAL" clId="{9112C5B7-E281-4BE1-8CFA-4DC37CF9C701}" dt="2020-10-03T17:17:00.354" v="7448" actId="478"/>
          <ac:spMkLst>
            <pc:docMk/>
            <pc:sldMk cId="2735635201" sldId="3059"/>
            <ac:spMk id="76" creationId="{140CEC79-D2B8-4AAA-B27F-568FC3C762B0}"/>
          </ac:spMkLst>
        </pc:spChg>
        <pc:spChg chg="add mod">
          <ac:chgData name="Lucas Jellema" userId="7e183fbb-84e0-44b3-9b03-0792bc8d162b" providerId="ADAL" clId="{9112C5B7-E281-4BE1-8CFA-4DC37CF9C701}" dt="2020-10-03T17:13:54.860" v="7432" actId="14100"/>
          <ac:spMkLst>
            <pc:docMk/>
            <pc:sldMk cId="2735635201" sldId="3059"/>
            <ac:spMk id="77" creationId="{74B9AECA-D7F5-4ABA-8FAE-C652D5D1434D}"/>
          </ac:spMkLst>
        </pc:spChg>
        <pc:spChg chg="add mod">
          <ac:chgData name="Lucas Jellema" userId="7e183fbb-84e0-44b3-9b03-0792bc8d162b" providerId="ADAL" clId="{9112C5B7-E281-4BE1-8CFA-4DC37CF9C701}" dt="2020-10-03T17:13:17.419" v="7401" actId="20577"/>
          <ac:spMkLst>
            <pc:docMk/>
            <pc:sldMk cId="2735635201" sldId="3059"/>
            <ac:spMk id="78" creationId="{766A5F9E-2810-466F-B035-D8DFB0406C8D}"/>
          </ac:spMkLst>
        </pc:spChg>
        <pc:spChg chg="add mod">
          <ac:chgData name="Lucas Jellema" userId="7e183fbb-84e0-44b3-9b03-0792bc8d162b" providerId="ADAL" clId="{9112C5B7-E281-4BE1-8CFA-4DC37CF9C701}" dt="2020-10-03T17:20:31.012" v="7560" actId="1037"/>
          <ac:spMkLst>
            <pc:docMk/>
            <pc:sldMk cId="2735635201" sldId="3059"/>
            <ac:spMk id="81" creationId="{C87C7CB8-2688-489A-ABC0-B1865F79F8C5}"/>
          </ac:spMkLst>
        </pc:spChg>
        <pc:spChg chg="add del mod">
          <ac:chgData name="Lucas Jellema" userId="7e183fbb-84e0-44b3-9b03-0792bc8d162b" providerId="ADAL" clId="{9112C5B7-E281-4BE1-8CFA-4DC37CF9C701}" dt="2020-10-03T17:21:18.897" v="7570"/>
          <ac:spMkLst>
            <pc:docMk/>
            <pc:sldMk cId="2735635201" sldId="3059"/>
            <ac:spMk id="82" creationId="{AB6EEB4F-6029-4687-8BDB-CBFC73D52B0A}"/>
          </ac:spMkLst>
        </pc:spChg>
        <pc:grpChg chg="del">
          <ac:chgData name="Lucas Jellema" userId="7e183fbb-84e0-44b3-9b03-0792bc8d162b" providerId="ADAL" clId="{9112C5B7-E281-4BE1-8CFA-4DC37CF9C701}" dt="2020-10-03T16:57:11.515" v="7101" actId="478"/>
          <ac:grpSpMkLst>
            <pc:docMk/>
            <pc:sldMk cId="2735635201" sldId="3059"/>
            <ac:grpSpMk id="34" creationId="{F56E4DB9-40CD-4A86-AAFC-BC9E4A865B4D}"/>
          </ac:grpSpMkLst>
        </pc:grpChg>
        <pc:grpChg chg="del">
          <ac:chgData name="Lucas Jellema" userId="7e183fbb-84e0-44b3-9b03-0792bc8d162b" providerId="ADAL" clId="{9112C5B7-E281-4BE1-8CFA-4DC37CF9C701}" dt="2020-10-03T16:55:16.908" v="7091" actId="478"/>
          <ac:grpSpMkLst>
            <pc:docMk/>
            <pc:sldMk cId="2735635201" sldId="3059"/>
            <ac:grpSpMk id="39" creationId="{0A7F1FEF-1FB8-4D10-8B22-5B8EFF352A7D}"/>
          </ac:grpSpMkLst>
        </pc:grpChg>
        <pc:picChg chg="del">
          <ac:chgData name="Lucas Jellema" userId="7e183fbb-84e0-44b3-9b03-0792bc8d162b" providerId="ADAL" clId="{9112C5B7-E281-4BE1-8CFA-4DC37CF9C701}" dt="2020-10-03T16:57:01.141" v="7100" actId="478"/>
          <ac:picMkLst>
            <pc:docMk/>
            <pc:sldMk cId="2735635201" sldId="3059"/>
            <ac:picMk id="11" creationId="{263E0B39-9410-4ABF-B795-A392AD79570B}"/>
          </ac:picMkLst>
        </pc:picChg>
        <pc:picChg chg="del">
          <ac:chgData name="Lucas Jellema" userId="7e183fbb-84e0-44b3-9b03-0792bc8d162b" providerId="ADAL" clId="{9112C5B7-E281-4BE1-8CFA-4DC37CF9C701}" dt="2020-10-03T16:57:01.141" v="7100" actId="478"/>
          <ac:picMkLst>
            <pc:docMk/>
            <pc:sldMk cId="2735635201" sldId="3059"/>
            <ac:picMk id="16" creationId="{EEF4AD3F-4B8D-4847-9DD6-71EF6E22E136}"/>
          </ac:picMkLst>
        </pc:picChg>
        <pc:picChg chg="del">
          <ac:chgData name="Lucas Jellema" userId="7e183fbb-84e0-44b3-9b03-0792bc8d162b" providerId="ADAL" clId="{9112C5B7-E281-4BE1-8CFA-4DC37CF9C701}" dt="2020-10-03T16:57:11.515" v="7101" actId="478"/>
          <ac:picMkLst>
            <pc:docMk/>
            <pc:sldMk cId="2735635201" sldId="3059"/>
            <ac:picMk id="21" creationId="{30A7DD51-1F49-4352-9A1D-192D9C0B32B4}"/>
          </ac:picMkLst>
        </pc:picChg>
        <pc:picChg chg="del">
          <ac:chgData name="Lucas Jellema" userId="7e183fbb-84e0-44b3-9b03-0792bc8d162b" providerId="ADAL" clId="{9112C5B7-E281-4BE1-8CFA-4DC37CF9C701}" dt="2020-10-03T16:57:01.141" v="7100" actId="478"/>
          <ac:picMkLst>
            <pc:docMk/>
            <pc:sldMk cId="2735635201" sldId="3059"/>
            <ac:picMk id="27" creationId="{DC6B5858-4D16-4FE9-9EBB-83DB9D0DE6A4}"/>
          </ac:picMkLst>
        </pc:picChg>
        <pc:picChg chg="del">
          <ac:chgData name="Lucas Jellema" userId="7e183fbb-84e0-44b3-9b03-0792bc8d162b" providerId="ADAL" clId="{9112C5B7-E281-4BE1-8CFA-4DC37CF9C701}" dt="2020-10-03T16:55:16.908" v="7091" actId="478"/>
          <ac:picMkLst>
            <pc:docMk/>
            <pc:sldMk cId="2735635201" sldId="3059"/>
            <ac:picMk id="29" creationId="{43ACEAE0-00DB-4069-A246-5416928323EB}"/>
          </ac:picMkLst>
        </pc:picChg>
        <pc:picChg chg="del">
          <ac:chgData name="Lucas Jellema" userId="7e183fbb-84e0-44b3-9b03-0792bc8d162b" providerId="ADAL" clId="{9112C5B7-E281-4BE1-8CFA-4DC37CF9C701}" dt="2020-10-03T16:55:16.908" v="7091" actId="478"/>
          <ac:picMkLst>
            <pc:docMk/>
            <pc:sldMk cId="2735635201" sldId="3059"/>
            <ac:picMk id="38" creationId="{0B7B06EF-C53F-455A-A125-B9CCE26660E9}"/>
          </ac:picMkLst>
        </pc:picChg>
        <pc:picChg chg="mod">
          <ac:chgData name="Lucas Jellema" userId="7e183fbb-84e0-44b3-9b03-0792bc8d162b" providerId="ADAL" clId="{9112C5B7-E281-4BE1-8CFA-4DC37CF9C701}" dt="2020-10-03T16:57:29.982" v="7104" actId="1076"/>
          <ac:picMkLst>
            <pc:docMk/>
            <pc:sldMk cId="2735635201" sldId="3059"/>
            <ac:picMk id="49" creationId="{C8369DD2-540F-4B10-909E-916BE727537E}"/>
          </ac:picMkLst>
        </pc:picChg>
        <pc:picChg chg="add mod">
          <ac:chgData name="Lucas Jellema" userId="7e183fbb-84e0-44b3-9b03-0792bc8d162b" providerId="ADAL" clId="{9112C5B7-E281-4BE1-8CFA-4DC37CF9C701}" dt="2020-10-03T16:57:45.823" v="7106" actId="1076"/>
          <ac:picMkLst>
            <pc:docMk/>
            <pc:sldMk cId="2735635201" sldId="3059"/>
            <ac:picMk id="51" creationId="{CDE43E89-C40C-40EE-9201-D5AD3B4D7735}"/>
          </ac:picMkLst>
        </pc:picChg>
        <pc:picChg chg="add mod">
          <ac:chgData name="Lucas Jellema" userId="7e183fbb-84e0-44b3-9b03-0792bc8d162b" providerId="ADAL" clId="{9112C5B7-E281-4BE1-8CFA-4DC37CF9C701}" dt="2020-10-03T16:59:17.536" v="7137" actId="1076"/>
          <ac:picMkLst>
            <pc:docMk/>
            <pc:sldMk cId="2735635201" sldId="3059"/>
            <ac:picMk id="52" creationId="{875B2F25-F24C-4647-B5BA-EA0D4B831615}"/>
          </ac:picMkLst>
        </pc:picChg>
        <pc:picChg chg="add mod">
          <ac:chgData name="Lucas Jellema" userId="7e183fbb-84e0-44b3-9b03-0792bc8d162b" providerId="ADAL" clId="{9112C5B7-E281-4BE1-8CFA-4DC37CF9C701}" dt="2020-10-03T17:00:52.492" v="7144" actId="1076"/>
          <ac:picMkLst>
            <pc:docMk/>
            <pc:sldMk cId="2735635201" sldId="3059"/>
            <ac:picMk id="53" creationId="{3AF69F07-7EC7-47A6-8604-F6A2E7101163}"/>
          </ac:picMkLst>
        </pc:picChg>
        <pc:picChg chg="add mod">
          <ac:chgData name="Lucas Jellema" userId="7e183fbb-84e0-44b3-9b03-0792bc8d162b" providerId="ADAL" clId="{9112C5B7-E281-4BE1-8CFA-4DC37CF9C701}" dt="2020-10-03T17:00:54.195" v="7145" actId="1076"/>
          <ac:picMkLst>
            <pc:docMk/>
            <pc:sldMk cId="2735635201" sldId="3059"/>
            <ac:picMk id="54" creationId="{DB0D8EE5-D042-4435-9C67-ECC83A189113}"/>
          </ac:picMkLst>
        </pc:picChg>
        <pc:picChg chg="add mod">
          <ac:chgData name="Lucas Jellema" userId="7e183fbb-84e0-44b3-9b03-0792bc8d162b" providerId="ADAL" clId="{9112C5B7-E281-4BE1-8CFA-4DC37CF9C701}" dt="2020-10-03T17:01:43.407" v="7169" actId="14100"/>
          <ac:picMkLst>
            <pc:docMk/>
            <pc:sldMk cId="2735635201" sldId="3059"/>
            <ac:picMk id="55" creationId="{2DA097B0-2EA7-4295-BD8A-303BB29721CF}"/>
          </ac:picMkLst>
        </pc:picChg>
        <pc:picChg chg="add del mod">
          <ac:chgData name="Lucas Jellema" userId="7e183fbb-84e0-44b3-9b03-0792bc8d162b" providerId="ADAL" clId="{9112C5B7-E281-4BE1-8CFA-4DC37CF9C701}" dt="2020-10-03T17:16:56.913" v="7447" actId="478"/>
          <ac:picMkLst>
            <pc:docMk/>
            <pc:sldMk cId="2735635201" sldId="3059"/>
            <ac:picMk id="56" creationId="{51A92C53-DBC9-43B4-B045-B11E7F0A9B95}"/>
          </ac:picMkLst>
        </pc:picChg>
        <pc:picChg chg="add mod">
          <ac:chgData name="Lucas Jellema" userId="7e183fbb-84e0-44b3-9b03-0792bc8d162b" providerId="ADAL" clId="{9112C5B7-E281-4BE1-8CFA-4DC37CF9C701}" dt="2020-10-03T17:02:03.742" v="7176" actId="1076"/>
          <ac:picMkLst>
            <pc:docMk/>
            <pc:sldMk cId="2735635201" sldId="3059"/>
            <ac:picMk id="57" creationId="{2E38B7D2-1C1E-4AE5-9867-5BF7D7A2CB1D}"/>
          </ac:picMkLst>
        </pc:picChg>
        <pc:picChg chg="add mod">
          <ac:chgData name="Lucas Jellema" userId="7e183fbb-84e0-44b3-9b03-0792bc8d162b" providerId="ADAL" clId="{9112C5B7-E281-4BE1-8CFA-4DC37CF9C701}" dt="2020-10-03T17:07:08.628" v="7269" actId="14100"/>
          <ac:picMkLst>
            <pc:docMk/>
            <pc:sldMk cId="2735635201" sldId="3059"/>
            <ac:picMk id="67" creationId="{5BA440B5-51A3-43B0-8F47-2CFABAAC0F26}"/>
          </ac:picMkLst>
        </pc:picChg>
        <pc:picChg chg="add mod">
          <ac:chgData name="Lucas Jellema" userId="7e183fbb-84e0-44b3-9b03-0792bc8d162b" providerId="ADAL" clId="{9112C5B7-E281-4BE1-8CFA-4DC37CF9C701}" dt="2020-10-03T17:08:23.697" v="7325" actId="1035"/>
          <ac:picMkLst>
            <pc:docMk/>
            <pc:sldMk cId="2735635201" sldId="3059"/>
            <ac:picMk id="68" creationId="{55EEDB5D-C29E-485F-959B-B5AF5C30A0D9}"/>
          </ac:picMkLst>
        </pc:picChg>
        <pc:picChg chg="add mod">
          <ac:chgData name="Lucas Jellema" userId="7e183fbb-84e0-44b3-9b03-0792bc8d162b" providerId="ADAL" clId="{9112C5B7-E281-4BE1-8CFA-4DC37CF9C701}" dt="2020-10-03T17:09:00.863" v="7331" actId="1076"/>
          <ac:picMkLst>
            <pc:docMk/>
            <pc:sldMk cId="2735635201" sldId="3059"/>
            <ac:picMk id="73" creationId="{FAF079F2-8C10-487F-99A4-46AA0A5F18CB}"/>
          </ac:picMkLst>
        </pc:picChg>
        <pc:cxnChg chg="del">
          <ac:chgData name="Lucas Jellema" userId="7e183fbb-84e0-44b3-9b03-0792bc8d162b" providerId="ADAL" clId="{9112C5B7-E281-4BE1-8CFA-4DC37CF9C701}" dt="2020-10-03T16:55:16.908" v="7091" actId="478"/>
          <ac:cxnSpMkLst>
            <pc:docMk/>
            <pc:sldMk cId="2735635201" sldId="3059"/>
            <ac:cxnSpMk id="45" creationId="{35A9FA8B-1D2A-4480-BFEF-3A93EAFD7688}"/>
          </ac:cxnSpMkLst>
        </pc:cxnChg>
        <pc:cxnChg chg="add mod">
          <ac:chgData name="Lucas Jellema" userId="7e183fbb-84e0-44b3-9b03-0792bc8d162b" providerId="ADAL" clId="{9112C5B7-E281-4BE1-8CFA-4DC37CF9C701}" dt="2020-10-03T17:08:32.891" v="7326" actId="11529"/>
          <ac:cxnSpMkLst>
            <pc:docMk/>
            <pc:sldMk cId="2735635201" sldId="3059"/>
            <ac:cxnSpMk id="72" creationId="{404D3825-974D-4DCB-B769-BAA58D918DA5}"/>
          </ac:cxnSpMkLst>
        </pc:cxnChg>
        <pc:cxnChg chg="add mod">
          <ac:chgData name="Lucas Jellema" userId="7e183fbb-84e0-44b3-9b03-0792bc8d162b" providerId="ADAL" clId="{9112C5B7-E281-4BE1-8CFA-4DC37CF9C701}" dt="2020-10-03T17:17:26.179" v="7450" actId="693"/>
          <ac:cxnSpMkLst>
            <pc:docMk/>
            <pc:sldMk cId="2735635201" sldId="3059"/>
            <ac:cxnSpMk id="80" creationId="{3E9455DD-62C3-4F3D-9664-C6181D3762DB}"/>
          </ac:cxnSpMkLst>
        </pc:cxnChg>
      </pc:sldChg>
      <pc:sldChg chg="addSp delSp modSp add delAnim modAnim">
        <pc:chgData name="Lucas Jellema" userId="7e183fbb-84e0-44b3-9b03-0792bc8d162b" providerId="ADAL" clId="{9112C5B7-E281-4BE1-8CFA-4DC37CF9C701}" dt="2020-10-04T04:45:42.887" v="8072" actId="14100"/>
        <pc:sldMkLst>
          <pc:docMk/>
          <pc:sldMk cId="2861033095" sldId="3060"/>
        </pc:sldMkLst>
        <pc:spChg chg="mod">
          <ac:chgData name="Lucas Jellema" userId="7e183fbb-84e0-44b3-9b03-0792bc8d162b" providerId="ADAL" clId="{9112C5B7-E281-4BE1-8CFA-4DC37CF9C701}" dt="2020-10-04T04:45:42.887" v="8072" actId="14100"/>
          <ac:spMkLst>
            <pc:docMk/>
            <pc:sldMk cId="2861033095" sldId="3060"/>
            <ac:spMk id="2" creationId="{27356BEB-B9CF-4EC3-A6F5-547FB5213159}"/>
          </ac:spMkLst>
        </pc:spChg>
        <pc:spChg chg="del">
          <ac:chgData name="Lucas Jellema" userId="7e183fbb-84e0-44b3-9b03-0792bc8d162b" providerId="ADAL" clId="{9112C5B7-E281-4BE1-8CFA-4DC37CF9C701}" dt="2020-10-03T17:19:14.821" v="7497" actId="478"/>
          <ac:spMkLst>
            <pc:docMk/>
            <pc:sldMk cId="2861033095" sldId="3060"/>
            <ac:spMk id="9" creationId="{1F259B12-93F8-42A3-9AB8-8C7E0BE90E8E}"/>
          </ac:spMkLst>
        </pc:spChg>
        <pc:spChg chg="add mod">
          <ac:chgData name="Lucas Jellema" userId="7e183fbb-84e0-44b3-9b03-0792bc8d162b" providerId="ADAL" clId="{9112C5B7-E281-4BE1-8CFA-4DC37CF9C701}" dt="2020-10-03T17:28:15.201" v="7621" actId="1076"/>
          <ac:spMkLst>
            <pc:docMk/>
            <pc:sldMk cId="2861033095" sldId="3060"/>
            <ac:spMk id="10" creationId="{90A00197-3F3C-44C9-AD6F-54778F17F35B}"/>
          </ac:spMkLst>
        </pc:spChg>
        <pc:spChg chg="del">
          <ac:chgData name="Lucas Jellema" userId="7e183fbb-84e0-44b3-9b03-0792bc8d162b" providerId="ADAL" clId="{9112C5B7-E281-4BE1-8CFA-4DC37CF9C701}" dt="2020-10-03T17:19:06.969" v="7495" actId="478"/>
          <ac:spMkLst>
            <pc:docMk/>
            <pc:sldMk cId="2861033095" sldId="3060"/>
            <ac:spMk id="12" creationId="{E23A53DA-0639-4433-9579-E245B8350A00}"/>
          </ac:spMkLst>
        </pc:spChg>
        <pc:spChg chg="del">
          <ac:chgData name="Lucas Jellema" userId="7e183fbb-84e0-44b3-9b03-0792bc8d162b" providerId="ADAL" clId="{9112C5B7-E281-4BE1-8CFA-4DC37CF9C701}" dt="2020-10-03T17:19:06.969" v="7495" actId="478"/>
          <ac:spMkLst>
            <pc:docMk/>
            <pc:sldMk cId="2861033095" sldId="3060"/>
            <ac:spMk id="13" creationId="{89E8761A-85D4-4930-8C69-BC812639687D}"/>
          </ac:spMkLst>
        </pc:spChg>
        <pc:spChg chg="del">
          <ac:chgData name="Lucas Jellema" userId="7e183fbb-84e0-44b3-9b03-0792bc8d162b" providerId="ADAL" clId="{9112C5B7-E281-4BE1-8CFA-4DC37CF9C701}" dt="2020-10-03T17:19:06.969" v="7495" actId="478"/>
          <ac:spMkLst>
            <pc:docMk/>
            <pc:sldMk cId="2861033095" sldId="3060"/>
            <ac:spMk id="14" creationId="{8909E4CA-4F1C-47A0-9D6C-7E8C0D1D375E}"/>
          </ac:spMkLst>
        </pc:spChg>
        <pc:spChg chg="add">
          <ac:chgData name="Lucas Jellema" userId="7e183fbb-84e0-44b3-9b03-0792bc8d162b" providerId="ADAL" clId="{9112C5B7-E281-4BE1-8CFA-4DC37CF9C701}" dt="2020-10-03T17:20:41.130" v="7562"/>
          <ac:spMkLst>
            <pc:docMk/>
            <pc:sldMk cId="2861033095" sldId="3060"/>
            <ac:spMk id="45" creationId="{DF1687B3-E5D6-436D-9C35-5DEE28A67446}"/>
          </ac:spMkLst>
        </pc:spChg>
        <pc:spChg chg="add">
          <ac:chgData name="Lucas Jellema" userId="7e183fbb-84e0-44b3-9b03-0792bc8d162b" providerId="ADAL" clId="{9112C5B7-E281-4BE1-8CFA-4DC37CF9C701}" dt="2020-10-03T17:21:20.381" v="7571"/>
          <ac:spMkLst>
            <pc:docMk/>
            <pc:sldMk cId="2861033095" sldId="3060"/>
            <ac:spMk id="47" creationId="{CE631650-EBBA-42BD-9B20-CAC43D9A7437}"/>
          </ac:spMkLst>
        </pc:spChg>
        <pc:spChg chg="add mod">
          <ac:chgData name="Lucas Jellema" userId="7e183fbb-84e0-44b3-9b03-0792bc8d162b" providerId="ADAL" clId="{9112C5B7-E281-4BE1-8CFA-4DC37CF9C701}" dt="2020-10-03T17:22:18.288" v="7575" actId="207"/>
          <ac:spMkLst>
            <pc:docMk/>
            <pc:sldMk cId="2861033095" sldId="3060"/>
            <ac:spMk id="48" creationId="{0E9F5265-A35B-4C33-A9FF-8EFC524AE87F}"/>
          </ac:spMkLst>
        </pc:spChg>
        <pc:spChg chg="mod">
          <ac:chgData name="Lucas Jellema" userId="7e183fbb-84e0-44b3-9b03-0792bc8d162b" providerId="ADAL" clId="{9112C5B7-E281-4BE1-8CFA-4DC37CF9C701}" dt="2020-10-03T17:19:32.342" v="7500" actId="1076"/>
          <ac:spMkLst>
            <pc:docMk/>
            <pc:sldMk cId="2861033095" sldId="3060"/>
            <ac:spMk id="58" creationId="{785946D4-A913-45A4-B120-4AB5930259C5}"/>
          </ac:spMkLst>
        </pc:spChg>
        <pc:spChg chg="mod">
          <ac:chgData name="Lucas Jellema" userId="7e183fbb-84e0-44b3-9b03-0792bc8d162b" providerId="ADAL" clId="{9112C5B7-E281-4BE1-8CFA-4DC37CF9C701}" dt="2020-10-03T17:19:32.342" v="7500" actId="1076"/>
          <ac:spMkLst>
            <pc:docMk/>
            <pc:sldMk cId="2861033095" sldId="3060"/>
            <ac:spMk id="59" creationId="{14B11A6A-1401-4AC0-AE6E-EFA28CADA7E3}"/>
          </ac:spMkLst>
        </pc:spChg>
        <pc:spChg chg="del">
          <ac:chgData name="Lucas Jellema" userId="7e183fbb-84e0-44b3-9b03-0792bc8d162b" providerId="ADAL" clId="{9112C5B7-E281-4BE1-8CFA-4DC37CF9C701}" dt="2020-10-03T17:19:06.969" v="7495" actId="478"/>
          <ac:spMkLst>
            <pc:docMk/>
            <pc:sldMk cId="2861033095" sldId="3060"/>
            <ac:spMk id="60" creationId="{D34D7485-B2F9-4413-9DCB-3D1D85186B51}"/>
          </ac:spMkLst>
        </pc:spChg>
        <pc:spChg chg="del">
          <ac:chgData name="Lucas Jellema" userId="7e183fbb-84e0-44b3-9b03-0792bc8d162b" providerId="ADAL" clId="{9112C5B7-E281-4BE1-8CFA-4DC37CF9C701}" dt="2020-10-03T17:19:06.969" v="7495" actId="478"/>
          <ac:spMkLst>
            <pc:docMk/>
            <pc:sldMk cId="2861033095" sldId="3060"/>
            <ac:spMk id="61" creationId="{EBB3CE36-E5E6-4A33-AEBA-B97D955DA914}"/>
          </ac:spMkLst>
        </pc:spChg>
        <pc:spChg chg="del">
          <ac:chgData name="Lucas Jellema" userId="7e183fbb-84e0-44b3-9b03-0792bc8d162b" providerId="ADAL" clId="{9112C5B7-E281-4BE1-8CFA-4DC37CF9C701}" dt="2020-10-03T17:19:06.969" v="7495" actId="478"/>
          <ac:spMkLst>
            <pc:docMk/>
            <pc:sldMk cId="2861033095" sldId="3060"/>
            <ac:spMk id="62" creationId="{531E11F3-90C2-42EF-AEA2-891E55522F74}"/>
          </ac:spMkLst>
        </pc:spChg>
        <pc:spChg chg="del">
          <ac:chgData name="Lucas Jellema" userId="7e183fbb-84e0-44b3-9b03-0792bc8d162b" providerId="ADAL" clId="{9112C5B7-E281-4BE1-8CFA-4DC37CF9C701}" dt="2020-10-03T17:19:06.969" v="7495" actId="478"/>
          <ac:spMkLst>
            <pc:docMk/>
            <pc:sldMk cId="2861033095" sldId="3060"/>
            <ac:spMk id="63" creationId="{54786ACF-D904-4584-AA63-D3B88AB4E9A4}"/>
          </ac:spMkLst>
        </pc:spChg>
        <pc:spChg chg="del">
          <ac:chgData name="Lucas Jellema" userId="7e183fbb-84e0-44b3-9b03-0792bc8d162b" providerId="ADAL" clId="{9112C5B7-E281-4BE1-8CFA-4DC37CF9C701}" dt="2020-10-03T17:19:06.969" v="7495" actId="478"/>
          <ac:spMkLst>
            <pc:docMk/>
            <pc:sldMk cId="2861033095" sldId="3060"/>
            <ac:spMk id="64" creationId="{92B8032B-1269-48B9-880A-BE8F2A9B17A4}"/>
          </ac:spMkLst>
        </pc:spChg>
        <pc:spChg chg="del">
          <ac:chgData name="Lucas Jellema" userId="7e183fbb-84e0-44b3-9b03-0792bc8d162b" providerId="ADAL" clId="{9112C5B7-E281-4BE1-8CFA-4DC37CF9C701}" dt="2020-10-03T17:19:06.969" v="7495" actId="478"/>
          <ac:spMkLst>
            <pc:docMk/>
            <pc:sldMk cId="2861033095" sldId="3060"/>
            <ac:spMk id="65" creationId="{28165A55-3548-4254-B1C4-8603D0412B01}"/>
          </ac:spMkLst>
        </pc:spChg>
        <pc:spChg chg="add mod">
          <ac:chgData name="Lucas Jellema" userId="7e183fbb-84e0-44b3-9b03-0792bc8d162b" providerId="ADAL" clId="{9112C5B7-E281-4BE1-8CFA-4DC37CF9C701}" dt="2020-10-03T17:22:22.173" v="7576" actId="207"/>
          <ac:spMkLst>
            <pc:docMk/>
            <pc:sldMk cId="2861033095" sldId="3060"/>
            <ac:spMk id="71" creationId="{CB5EF5B2-BFC9-45CA-94A3-C20E9E1A1E3B}"/>
          </ac:spMkLst>
        </pc:spChg>
        <pc:spChg chg="del">
          <ac:chgData name="Lucas Jellema" userId="7e183fbb-84e0-44b3-9b03-0792bc8d162b" providerId="ADAL" clId="{9112C5B7-E281-4BE1-8CFA-4DC37CF9C701}" dt="2020-10-03T17:19:06.969" v="7495" actId="478"/>
          <ac:spMkLst>
            <pc:docMk/>
            <pc:sldMk cId="2861033095" sldId="3060"/>
            <ac:spMk id="74" creationId="{6A4117ED-3F85-47B3-A160-C4F02E7C6F5C}"/>
          </ac:spMkLst>
        </pc:spChg>
        <pc:spChg chg="del">
          <ac:chgData name="Lucas Jellema" userId="7e183fbb-84e0-44b3-9b03-0792bc8d162b" providerId="ADAL" clId="{9112C5B7-E281-4BE1-8CFA-4DC37CF9C701}" dt="2020-10-03T17:19:06.969" v="7495" actId="478"/>
          <ac:spMkLst>
            <pc:docMk/>
            <pc:sldMk cId="2861033095" sldId="3060"/>
            <ac:spMk id="75" creationId="{940AEB08-652B-4DED-83A9-7AE561768524}"/>
          </ac:spMkLst>
        </pc:spChg>
        <pc:spChg chg="del">
          <ac:chgData name="Lucas Jellema" userId="7e183fbb-84e0-44b3-9b03-0792bc8d162b" providerId="ADAL" clId="{9112C5B7-E281-4BE1-8CFA-4DC37CF9C701}" dt="2020-10-03T17:19:24.324" v="7499" actId="478"/>
          <ac:spMkLst>
            <pc:docMk/>
            <pc:sldMk cId="2861033095" sldId="3060"/>
            <ac:spMk id="76" creationId="{140CEC79-D2B8-4AAA-B27F-568FC3C762B0}"/>
          </ac:spMkLst>
        </pc:spChg>
        <pc:spChg chg="del">
          <ac:chgData name="Lucas Jellema" userId="7e183fbb-84e0-44b3-9b03-0792bc8d162b" providerId="ADAL" clId="{9112C5B7-E281-4BE1-8CFA-4DC37CF9C701}" dt="2020-10-03T17:19:20.451" v="7498" actId="478"/>
          <ac:spMkLst>
            <pc:docMk/>
            <pc:sldMk cId="2861033095" sldId="3060"/>
            <ac:spMk id="77" creationId="{74B9AECA-D7F5-4ABA-8FAE-C652D5D1434D}"/>
          </ac:spMkLst>
        </pc:spChg>
        <pc:spChg chg="del">
          <ac:chgData name="Lucas Jellema" userId="7e183fbb-84e0-44b3-9b03-0792bc8d162b" providerId="ADAL" clId="{9112C5B7-E281-4BE1-8CFA-4DC37CF9C701}" dt="2020-10-03T17:19:20.451" v="7498" actId="478"/>
          <ac:spMkLst>
            <pc:docMk/>
            <pc:sldMk cId="2861033095" sldId="3060"/>
            <ac:spMk id="78" creationId="{766A5F9E-2810-466F-B035-D8DFB0406C8D}"/>
          </ac:spMkLst>
        </pc:spChg>
        <pc:spChg chg="add mod">
          <ac:chgData name="Lucas Jellema" userId="7e183fbb-84e0-44b3-9b03-0792bc8d162b" providerId="ADAL" clId="{9112C5B7-E281-4BE1-8CFA-4DC37CF9C701}" dt="2020-10-03T17:26:39.814" v="7595" actId="14100"/>
          <ac:spMkLst>
            <pc:docMk/>
            <pc:sldMk cId="2861033095" sldId="3060"/>
            <ac:spMk id="79" creationId="{90C2DD70-ED2A-4F5A-9208-40E13225D477}"/>
          </ac:spMkLst>
        </pc:spChg>
        <pc:spChg chg="add mod">
          <ac:chgData name="Lucas Jellema" userId="7e183fbb-84e0-44b3-9b03-0792bc8d162b" providerId="ADAL" clId="{9112C5B7-E281-4BE1-8CFA-4DC37CF9C701}" dt="2020-10-03T17:23:54.046" v="7590" actId="1076"/>
          <ac:spMkLst>
            <pc:docMk/>
            <pc:sldMk cId="2861033095" sldId="3060"/>
            <ac:spMk id="80" creationId="{9E0D0BF6-4B1E-4034-8DB7-4D122E64DDF5}"/>
          </ac:spMkLst>
        </pc:spChg>
        <pc:spChg chg="add mod">
          <ac:chgData name="Lucas Jellema" userId="7e183fbb-84e0-44b3-9b03-0792bc8d162b" providerId="ADAL" clId="{9112C5B7-E281-4BE1-8CFA-4DC37CF9C701}" dt="2020-10-03T17:23:41.303" v="7588" actId="14100"/>
          <ac:spMkLst>
            <pc:docMk/>
            <pc:sldMk cId="2861033095" sldId="3060"/>
            <ac:spMk id="82" creationId="{2E61E51E-FA94-4FAE-9C62-C5D1387BEE61}"/>
          </ac:spMkLst>
        </pc:spChg>
        <pc:spChg chg="add mod">
          <ac:chgData name="Lucas Jellema" userId="7e183fbb-84e0-44b3-9b03-0792bc8d162b" providerId="ADAL" clId="{9112C5B7-E281-4BE1-8CFA-4DC37CF9C701}" dt="2020-10-03T17:26:50.819" v="7598" actId="14100"/>
          <ac:spMkLst>
            <pc:docMk/>
            <pc:sldMk cId="2861033095" sldId="3060"/>
            <ac:spMk id="84" creationId="{6F287EAA-D9CD-477B-9C41-9878EB119296}"/>
          </ac:spMkLst>
        </pc:spChg>
        <pc:spChg chg="add mod">
          <ac:chgData name="Lucas Jellema" userId="7e183fbb-84e0-44b3-9b03-0792bc8d162b" providerId="ADAL" clId="{9112C5B7-E281-4BE1-8CFA-4DC37CF9C701}" dt="2020-10-03T17:27:25.770" v="7611" actId="14100"/>
          <ac:spMkLst>
            <pc:docMk/>
            <pc:sldMk cId="2861033095" sldId="3060"/>
            <ac:spMk id="85" creationId="{79771ADC-7758-4231-9DDE-072F0A2878E3}"/>
          </ac:spMkLst>
        </pc:spChg>
        <pc:spChg chg="add mod">
          <ac:chgData name="Lucas Jellema" userId="7e183fbb-84e0-44b3-9b03-0792bc8d162b" providerId="ADAL" clId="{9112C5B7-E281-4BE1-8CFA-4DC37CF9C701}" dt="2020-10-03T17:28:56.574" v="7627" actId="14100"/>
          <ac:spMkLst>
            <pc:docMk/>
            <pc:sldMk cId="2861033095" sldId="3060"/>
            <ac:spMk id="86" creationId="{8F426FC9-FEC2-4402-8545-15E020B1DDCA}"/>
          </ac:spMkLst>
        </pc:spChg>
        <pc:spChg chg="add del mod">
          <ac:chgData name="Lucas Jellema" userId="7e183fbb-84e0-44b3-9b03-0792bc8d162b" providerId="ADAL" clId="{9112C5B7-E281-4BE1-8CFA-4DC37CF9C701}" dt="2020-10-03T17:28:04.186" v="7619" actId="478"/>
          <ac:spMkLst>
            <pc:docMk/>
            <pc:sldMk cId="2861033095" sldId="3060"/>
            <ac:spMk id="87" creationId="{3FE75800-B41B-42CD-972A-F457D0730D14}"/>
          </ac:spMkLst>
        </pc:spChg>
        <pc:spChg chg="add mod">
          <ac:chgData name="Lucas Jellema" userId="7e183fbb-84e0-44b3-9b03-0792bc8d162b" providerId="ADAL" clId="{9112C5B7-E281-4BE1-8CFA-4DC37CF9C701}" dt="2020-10-03T19:11:55.593" v="7691" actId="14100"/>
          <ac:spMkLst>
            <pc:docMk/>
            <pc:sldMk cId="2861033095" sldId="3060"/>
            <ac:spMk id="93" creationId="{31A1A12A-EA1D-442B-8FF4-0A42B06EE9B0}"/>
          </ac:spMkLst>
        </pc:spChg>
        <pc:spChg chg="add del mod">
          <ac:chgData name="Lucas Jellema" userId="7e183fbb-84e0-44b3-9b03-0792bc8d162b" providerId="ADAL" clId="{9112C5B7-E281-4BE1-8CFA-4DC37CF9C701}" dt="2020-10-03T17:29:01.048" v="7628" actId="478"/>
          <ac:spMkLst>
            <pc:docMk/>
            <pc:sldMk cId="2861033095" sldId="3060"/>
            <ac:spMk id="94" creationId="{D025D2A3-4CFF-448C-AD28-C22EE27AB632}"/>
          </ac:spMkLst>
        </pc:spChg>
        <pc:spChg chg="add mod">
          <ac:chgData name="Lucas Jellema" userId="7e183fbb-84e0-44b3-9b03-0792bc8d162b" providerId="ADAL" clId="{9112C5B7-E281-4BE1-8CFA-4DC37CF9C701}" dt="2020-10-03T17:28:21.051" v="7623" actId="1076"/>
          <ac:spMkLst>
            <pc:docMk/>
            <pc:sldMk cId="2861033095" sldId="3060"/>
            <ac:spMk id="95" creationId="{0A4FDAFB-DA9A-4862-8294-FF3F96DF423C}"/>
          </ac:spMkLst>
        </pc:spChg>
        <pc:spChg chg="add mod">
          <ac:chgData name="Lucas Jellema" userId="7e183fbb-84e0-44b3-9b03-0792bc8d162b" providerId="ADAL" clId="{9112C5B7-E281-4BE1-8CFA-4DC37CF9C701}" dt="2020-10-03T17:28:22.695" v="7625" actId="20577"/>
          <ac:spMkLst>
            <pc:docMk/>
            <pc:sldMk cId="2861033095" sldId="3060"/>
            <ac:spMk id="96" creationId="{0810FA69-22C8-47AB-9334-EFE283AAD740}"/>
          </ac:spMkLst>
        </pc:spChg>
        <pc:spChg chg="add mod">
          <ac:chgData name="Lucas Jellema" userId="7e183fbb-84e0-44b3-9b03-0792bc8d162b" providerId="ADAL" clId="{9112C5B7-E281-4BE1-8CFA-4DC37CF9C701}" dt="2020-10-03T17:35:15.641" v="7681" actId="1076"/>
          <ac:spMkLst>
            <pc:docMk/>
            <pc:sldMk cId="2861033095" sldId="3060"/>
            <ac:spMk id="108" creationId="{2659D127-72EA-4B1F-989D-8ED0041375AC}"/>
          </ac:spMkLst>
        </pc:spChg>
        <pc:spChg chg="add mod">
          <ac:chgData name="Lucas Jellema" userId="7e183fbb-84e0-44b3-9b03-0792bc8d162b" providerId="ADAL" clId="{9112C5B7-E281-4BE1-8CFA-4DC37CF9C701}" dt="2020-10-03T17:35:17.765" v="7683" actId="20577"/>
          <ac:spMkLst>
            <pc:docMk/>
            <pc:sldMk cId="2861033095" sldId="3060"/>
            <ac:spMk id="109" creationId="{E9BFF0E2-5C61-4A1D-B18C-6F59EC1C0056}"/>
          </ac:spMkLst>
        </pc:spChg>
        <pc:spChg chg="add mod">
          <ac:chgData name="Lucas Jellema" userId="7e183fbb-84e0-44b3-9b03-0792bc8d162b" providerId="ADAL" clId="{9112C5B7-E281-4BE1-8CFA-4DC37CF9C701}" dt="2020-10-03T19:15:53.980" v="7720" actId="1076"/>
          <ac:spMkLst>
            <pc:docMk/>
            <pc:sldMk cId="2861033095" sldId="3060"/>
            <ac:spMk id="120" creationId="{5BDDD7EC-1D80-4095-BC2C-293A97DE0AB6}"/>
          </ac:spMkLst>
        </pc:spChg>
        <pc:grpChg chg="add mod">
          <ac:chgData name="Lucas Jellema" userId="7e183fbb-84e0-44b3-9b03-0792bc8d162b" providerId="ADAL" clId="{9112C5B7-E281-4BE1-8CFA-4DC37CF9C701}" dt="2020-10-03T17:29:12.011" v="7629" actId="1076"/>
          <ac:grpSpMkLst>
            <pc:docMk/>
            <pc:sldMk cId="2861033095" sldId="3060"/>
            <ac:grpSpMk id="88" creationId="{B937E865-58CF-4B23-8CED-390284DAE279}"/>
          </ac:grpSpMkLst>
        </pc:grpChg>
        <pc:grpChg chg="mod">
          <ac:chgData name="Lucas Jellema" userId="7e183fbb-84e0-44b3-9b03-0792bc8d162b" providerId="ADAL" clId="{9112C5B7-E281-4BE1-8CFA-4DC37CF9C701}" dt="2020-10-03T17:29:12.011" v="7629" actId="1076"/>
          <ac:grpSpMkLst>
            <pc:docMk/>
            <pc:sldMk cId="2861033095" sldId="3060"/>
            <ac:grpSpMk id="90" creationId="{6288E97B-C983-4032-B00D-A7B3FBC59C50}"/>
          </ac:grpSpMkLst>
        </pc:grpChg>
        <pc:grpChg chg="add mod">
          <ac:chgData name="Lucas Jellema" userId="7e183fbb-84e0-44b3-9b03-0792bc8d162b" providerId="ADAL" clId="{9112C5B7-E281-4BE1-8CFA-4DC37CF9C701}" dt="2020-10-03T17:32:01.210" v="7647"/>
          <ac:grpSpMkLst>
            <pc:docMk/>
            <pc:sldMk cId="2861033095" sldId="3060"/>
            <ac:grpSpMk id="98" creationId="{A3B2A1FF-2E97-4AF9-A0F7-BCE9093ED81C}"/>
          </ac:grpSpMkLst>
        </pc:grpChg>
        <pc:grpChg chg="mod">
          <ac:chgData name="Lucas Jellema" userId="7e183fbb-84e0-44b3-9b03-0792bc8d162b" providerId="ADAL" clId="{9112C5B7-E281-4BE1-8CFA-4DC37CF9C701}" dt="2020-10-03T17:32:01.210" v="7647"/>
          <ac:grpSpMkLst>
            <pc:docMk/>
            <pc:sldMk cId="2861033095" sldId="3060"/>
            <ac:grpSpMk id="100" creationId="{DEB1A414-ABE8-4684-B022-5891E90D3676}"/>
          </ac:grpSpMkLst>
        </pc:grpChg>
        <pc:grpChg chg="add mod">
          <ac:chgData name="Lucas Jellema" userId="7e183fbb-84e0-44b3-9b03-0792bc8d162b" providerId="ADAL" clId="{9112C5B7-E281-4BE1-8CFA-4DC37CF9C701}" dt="2020-10-04T04:30:50.452" v="8048" actId="1076"/>
          <ac:grpSpMkLst>
            <pc:docMk/>
            <pc:sldMk cId="2861033095" sldId="3060"/>
            <ac:grpSpMk id="103" creationId="{F2BC43C5-0772-4326-8971-ABD71000B99C}"/>
          </ac:grpSpMkLst>
        </pc:grpChg>
        <pc:grpChg chg="mod">
          <ac:chgData name="Lucas Jellema" userId="7e183fbb-84e0-44b3-9b03-0792bc8d162b" providerId="ADAL" clId="{9112C5B7-E281-4BE1-8CFA-4DC37CF9C701}" dt="2020-10-04T04:30:50.452" v="8048" actId="1076"/>
          <ac:grpSpMkLst>
            <pc:docMk/>
            <pc:sldMk cId="2861033095" sldId="3060"/>
            <ac:grpSpMk id="105" creationId="{1A842C5C-A2E5-457B-9A6A-54C35C674BC6}"/>
          </ac:grpSpMkLst>
        </pc:grpChg>
        <pc:grpChg chg="add mod">
          <ac:chgData name="Lucas Jellema" userId="7e183fbb-84e0-44b3-9b03-0792bc8d162b" providerId="ADAL" clId="{9112C5B7-E281-4BE1-8CFA-4DC37CF9C701}" dt="2020-10-03T19:12:22.159" v="7694" actId="1076"/>
          <ac:grpSpMkLst>
            <pc:docMk/>
            <pc:sldMk cId="2861033095" sldId="3060"/>
            <ac:grpSpMk id="110" creationId="{6CCCD5B8-B437-4905-B85D-FB49FE4D88D4}"/>
          </ac:grpSpMkLst>
        </pc:grpChg>
        <pc:grpChg chg="mod">
          <ac:chgData name="Lucas Jellema" userId="7e183fbb-84e0-44b3-9b03-0792bc8d162b" providerId="ADAL" clId="{9112C5B7-E281-4BE1-8CFA-4DC37CF9C701}" dt="2020-10-03T19:12:22.159" v="7694" actId="1076"/>
          <ac:grpSpMkLst>
            <pc:docMk/>
            <pc:sldMk cId="2861033095" sldId="3060"/>
            <ac:grpSpMk id="112" creationId="{1F90D641-1549-4433-BD3E-D67FA455AFA0}"/>
          </ac:grpSpMkLst>
        </pc:grpChg>
        <pc:grpChg chg="add mod">
          <ac:chgData name="Lucas Jellema" userId="7e183fbb-84e0-44b3-9b03-0792bc8d162b" providerId="ADAL" clId="{9112C5B7-E281-4BE1-8CFA-4DC37CF9C701}" dt="2020-10-04T04:33:53.151" v="8060" actId="1076"/>
          <ac:grpSpMkLst>
            <pc:docMk/>
            <pc:sldMk cId="2861033095" sldId="3060"/>
            <ac:grpSpMk id="115" creationId="{1A39034B-8C68-45E2-BE55-D1C11E06381C}"/>
          </ac:grpSpMkLst>
        </pc:grpChg>
        <pc:grpChg chg="mod">
          <ac:chgData name="Lucas Jellema" userId="7e183fbb-84e0-44b3-9b03-0792bc8d162b" providerId="ADAL" clId="{9112C5B7-E281-4BE1-8CFA-4DC37CF9C701}" dt="2020-10-04T04:33:53.151" v="8060" actId="1076"/>
          <ac:grpSpMkLst>
            <pc:docMk/>
            <pc:sldMk cId="2861033095" sldId="3060"/>
            <ac:grpSpMk id="117" creationId="{9E32EF6E-F248-4B98-A4BA-6E3745D10E0D}"/>
          </ac:grpSpMkLst>
        </pc:grpChg>
        <pc:picChg chg="del">
          <ac:chgData name="Lucas Jellema" userId="7e183fbb-84e0-44b3-9b03-0792bc8d162b" providerId="ADAL" clId="{9112C5B7-E281-4BE1-8CFA-4DC37CF9C701}" dt="2020-10-03T17:19:10.726" v="7496" actId="478"/>
          <ac:picMkLst>
            <pc:docMk/>
            <pc:sldMk cId="2861033095" sldId="3060"/>
            <ac:picMk id="52" creationId="{875B2F25-F24C-4647-B5BA-EA0D4B831615}"/>
          </ac:picMkLst>
        </pc:picChg>
        <pc:picChg chg="add mod">
          <ac:chgData name="Lucas Jellema" userId="7e183fbb-84e0-44b3-9b03-0792bc8d162b" providerId="ADAL" clId="{9112C5B7-E281-4BE1-8CFA-4DC37CF9C701}" dt="2020-10-03T17:22:10.128" v="7574" actId="1076"/>
          <ac:picMkLst>
            <pc:docMk/>
            <pc:sldMk cId="2861033095" sldId="3060"/>
            <ac:picMk id="66" creationId="{D4A45F27-77E6-42C4-B3FD-C9CA36EB494B}"/>
          </ac:picMkLst>
        </pc:picChg>
        <pc:picChg chg="add del mod">
          <ac:chgData name="Lucas Jellema" userId="7e183fbb-84e0-44b3-9b03-0792bc8d162b" providerId="ADAL" clId="{9112C5B7-E281-4BE1-8CFA-4DC37CF9C701}" dt="2020-10-03T17:22:54.003" v="7579" actId="478"/>
          <ac:picMkLst>
            <pc:docMk/>
            <pc:sldMk cId="2861033095" sldId="3060"/>
            <ac:picMk id="81" creationId="{EFCF19A5-8401-4AAE-829F-A29FBD6CC79F}"/>
          </ac:picMkLst>
        </pc:picChg>
        <pc:picChg chg="add mod">
          <ac:chgData name="Lucas Jellema" userId="7e183fbb-84e0-44b3-9b03-0792bc8d162b" providerId="ADAL" clId="{9112C5B7-E281-4BE1-8CFA-4DC37CF9C701}" dt="2020-10-03T17:23:45.073" v="7589" actId="1076"/>
          <ac:picMkLst>
            <pc:docMk/>
            <pc:sldMk cId="2861033095" sldId="3060"/>
            <ac:picMk id="83" creationId="{ABDE1221-5BFA-445A-8F84-90D1A2F2C254}"/>
          </ac:picMkLst>
        </pc:picChg>
        <pc:picChg chg="add">
          <ac:chgData name="Lucas Jellema" userId="7e183fbb-84e0-44b3-9b03-0792bc8d162b" providerId="ADAL" clId="{9112C5B7-E281-4BE1-8CFA-4DC37CF9C701}" dt="2020-10-03T17:29:17.677" v="7630"/>
          <ac:picMkLst>
            <pc:docMk/>
            <pc:sldMk cId="2861033095" sldId="3060"/>
            <ac:picMk id="97" creationId="{B10E6A28-0A37-44AC-B2A8-5220731A6B3D}"/>
          </ac:picMkLst>
        </pc:picChg>
        <pc:cxnChg chg="add mod">
          <ac:chgData name="Lucas Jellema" userId="7e183fbb-84e0-44b3-9b03-0792bc8d162b" providerId="ADAL" clId="{9112C5B7-E281-4BE1-8CFA-4DC37CF9C701}" dt="2020-10-03T17:33:53.775" v="7670" actId="14100"/>
          <ac:cxnSpMkLst>
            <pc:docMk/>
            <pc:sldMk cId="2861033095" sldId="3060"/>
            <ac:cxnSpMk id="15" creationId="{53C33013-6E5A-42DD-BDEE-EFA1A6E7BA65}"/>
          </ac:cxnSpMkLst>
        </pc:cxnChg>
        <pc:cxnChg chg="add mod">
          <ac:chgData name="Lucas Jellema" userId="7e183fbb-84e0-44b3-9b03-0792bc8d162b" providerId="ADAL" clId="{9112C5B7-E281-4BE1-8CFA-4DC37CF9C701}" dt="2020-10-03T19:12:02.189" v="7692" actId="11529"/>
          <ac:cxnSpMkLst>
            <pc:docMk/>
            <pc:sldMk cId="2861033095" sldId="3060"/>
            <ac:cxnSpMk id="18" creationId="{D2261740-078D-4C0C-88A3-26379D6FB394}"/>
          </ac:cxnSpMkLst>
        </pc:cxnChg>
        <pc:cxnChg chg="add mod">
          <ac:chgData name="Lucas Jellema" userId="7e183fbb-84e0-44b3-9b03-0792bc8d162b" providerId="ADAL" clId="{9112C5B7-E281-4BE1-8CFA-4DC37CF9C701}" dt="2020-10-03T19:15:59.330" v="7721" actId="14100"/>
          <ac:cxnSpMkLst>
            <pc:docMk/>
            <pc:sldMk cId="2861033095" sldId="3060"/>
            <ac:cxnSpMk id="20" creationId="{9B5600A4-B1F2-465E-BEEC-DAB426BBD530}"/>
          </ac:cxnSpMkLst>
        </pc:cxnChg>
        <pc:cxnChg chg="add">
          <ac:chgData name="Lucas Jellema" userId="7e183fbb-84e0-44b3-9b03-0792bc8d162b" providerId="ADAL" clId="{9112C5B7-E281-4BE1-8CFA-4DC37CF9C701}" dt="2020-10-03T17:18:55.333" v="7493"/>
          <ac:cxnSpMkLst>
            <pc:docMk/>
            <pc:sldMk cId="2861033095" sldId="3060"/>
            <ac:cxnSpMk id="43" creationId="{4BB8164D-17FD-4C29-B6F8-B4526309C119}"/>
          </ac:cxnSpMkLst>
        </pc:cxnChg>
      </pc:sldChg>
      <pc:sldChg chg="addSp delSp modSp add modAnim">
        <pc:chgData name="Lucas Jellema" userId="7e183fbb-84e0-44b3-9b03-0792bc8d162b" providerId="ADAL" clId="{9112C5B7-E281-4BE1-8CFA-4DC37CF9C701}" dt="2020-10-04T04:49:34.592" v="8131" actId="1035"/>
        <pc:sldMkLst>
          <pc:docMk/>
          <pc:sldMk cId="1710612830" sldId="3061"/>
        </pc:sldMkLst>
        <pc:spChg chg="mod">
          <ac:chgData name="Lucas Jellema" userId="7e183fbb-84e0-44b3-9b03-0792bc8d162b" providerId="ADAL" clId="{9112C5B7-E281-4BE1-8CFA-4DC37CF9C701}" dt="2020-10-04T04:16:01.969" v="7807" actId="20577"/>
          <ac:spMkLst>
            <pc:docMk/>
            <pc:sldMk cId="1710612830" sldId="3061"/>
            <ac:spMk id="2" creationId="{8893894E-D168-4BA3-A087-ECC790D7434C}"/>
          </ac:spMkLst>
        </pc:spChg>
        <pc:spChg chg="del">
          <ac:chgData name="Lucas Jellema" userId="7e183fbb-84e0-44b3-9b03-0792bc8d162b" providerId="ADAL" clId="{9112C5B7-E281-4BE1-8CFA-4DC37CF9C701}" dt="2020-10-04T04:14:25.999" v="7751"/>
          <ac:spMkLst>
            <pc:docMk/>
            <pc:sldMk cId="1710612830" sldId="3061"/>
            <ac:spMk id="3" creationId="{0F7B237D-C6E5-4D7B-8510-B2404E7540FA}"/>
          </ac:spMkLst>
        </pc:spChg>
        <pc:spChg chg="add del mod">
          <ac:chgData name="Lucas Jellema" userId="7e183fbb-84e0-44b3-9b03-0792bc8d162b" providerId="ADAL" clId="{9112C5B7-E281-4BE1-8CFA-4DC37CF9C701}" dt="2020-10-04T04:15:27.100" v="7768" actId="478"/>
          <ac:spMkLst>
            <pc:docMk/>
            <pc:sldMk cId="1710612830" sldId="3061"/>
            <ac:spMk id="13" creationId="{8E1C5587-C297-4A15-A562-8BC52AEEFAFE}"/>
          </ac:spMkLst>
        </pc:spChg>
        <pc:spChg chg="add mod">
          <ac:chgData name="Lucas Jellema" userId="7e183fbb-84e0-44b3-9b03-0792bc8d162b" providerId="ADAL" clId="{9112C5B7-E281-4BE1-8CFA-4DC37CF9C701}" dt="2020-10-04T04:18:35.883" v="7871" actId="13822"/>
          <ac:spMkLst>
            <pc:docMk/>
            <pc:sldMk cId="1710612830" sldId="3061"/>
            <ac:spMk id="18" creationId="{042AB13E-9B11-4EBC-91B4-79D8E01B9784}"/>
          </ac:spMkLst>
        </pc:spChg>
        <pc:spChg chg="add mod">
          <ac:chgData name="Lucas Jellema" userId="7e183fbb-84e0-44b3-9b03-0792bc8d162b" providerId="ADAL" clId="{9112C5B7-E281-4BE1-8CFA-4DC37CF9C701}" dt="2020-10-04T04:18:50.521" v="7905" actId="20577"/>
          <ac:spMkLst>
            <pc:docMk/>
            <pc:sldMk cId="1710612830" sldId="3061"/>
            <ac:spMk id="19" creationId="{118FCA72-AC96-4EF6-A3F2-0DD042A276CF}"/>
          </ac:spMkLst>
        </pc:spChg>
        <pc:spChg chg="add del mod">
          <ac:chgData name="Lucas Jellema" userId="7e183fbb-84e0-44b3-9b03-0792bc8d162b" providerId="ADAL" clId="{9112C5B7-E281-4BE1-8CFA-4DC37CF9C701}" dt="2020-10-04T04:27:45.898" v="8037" actId="478"/>
          <ac:spMkLst>
            <pc:docMk/>
            <pc:sldMk cId="1710612830" sldId="3061"/>
            <ac:spMk id="20" creationId="{B8198A75-E7D2-4B96-A230-35159E3A779F}"/>
          </ac:spMkLst>
        </pc:spChg>
        <pc:spChg chg="add mod">
          <ac:chgData name="Lucas Jellema" userId="7e183fbb-84e0-44b3-9b03-0792bc8d162b" providerId="ADAL" clId="{9112C5B7-E281-4BE1-8CFA-4DC37CF9C701}" dt="2020-10-04T04:27:57.358" v="8039" actId="14100"/>
          <ac:spMkLst>
            <pc:docMk/>
            <pc:sldMk cId="1710612830" sldId="3061"/>
            <ac:spMk id="21" creationId="{D1350AC2-38B3-46D9-98D5-52EC4C7D0C45}"/>
          </ac:spMkLst>
        </pc:spChg>
        <pc:picChg chg="add">
          <ac:chgData name="Lucas Jellema" userId="7e183fbb-84e0-44b3-9b03-0792bc8d162b" providerId="ADAL" clId="{9112C5B7-E281-4BE1-8CFA-4DC37CF9C701}" dt="2020-10-04T04:08:42.563" v="7731"/>
          <ac:picMkLst>
            <pc:docMk/>
            <pc:sldMk cId="1710612830" sldId="3061"/>
            <ac:picMk id="5" creationId="{4D70DD53-388B-4486-959F-A6DADFE887AB}"/>
          </ac:picMkLst>
        </pc:picChg>
        <pc:picChg chg="add del mod">
          <ac:chgData name="Lucas Jellema" userId="7e183fbb-84e0-44b3-9b03-0792bc8d162b" providerId="ADAL" clId="{9112C5B7-E281-4BE1-8CFA-4DC37CF9C701}" dt="2020-10-04T04:15:24.145" v="7767" actId="478"/>
          <ac:picMkLst>
            <pc:docMk/>
            <pc:sldMk cId="1710612830" sldId="3061"/>
            <ac:picMk id="7" creationId="{E209BA5D-7F86-4075-991C-291533954375}"/>
          </ac:picMkLst>
        </pc:picChg>
        <pc:picChg chg="add mod">
          <ac:chgData name="Lucas Jellema" userId="7e183fbb-84e0-44b3-9b03-0792bc8d162b" providerId="ADAL" clId="{9112C5B7-E281-4BE1-8CFA-4DC37CF9C701}" dt="2020-10-04T04:16:21.761" v="7814" actId="1076"/>
          <ac:picMkLst>
            <pc:docMk/>
            <pc:sldMk cId="1710612830" sldId="3061"/>
            <ac:picMk id="9" creationId="{3D19C9DC-FD5F-4138-9351-3A1C9FF99229}"/>
          </ac:picMkLst>
        </pc:picChg>
        <pc:picChg chg="add del mod">
          <ac:chgData name="Lucas Jellema" userId="7e183fbb-84e0-44b3-9b03-0792bc8d162b" providerId="ADAL" clId="{9112C5B7-E281-4BE1-8CFA-4DC37CF9C701}" dt="2020-10-04T04:17:09.333" v="7821" actId="478"/>
          <ac:picMkLst>
            <pc:docMk/>
            <pc:sldMk cId="1710612830" sldId="3061"/>
            <ac:picMk id="11" creationId="{7E311C08-09FD-4687-BF82-A3A6C5D8453B}"/>
          </ac:picMkLst>
        </pc:picChg>
        <pc:picChg chg="add mod">
          <ac:chgData name="Lucas Jellema" userId="7e183fbb-84e0-44b3-9b03-0792bc8d162b" providerId="ADAL" clId="{9112C5B7-E281-4BE1-8CFA-4DC37CF9C701}" dt="2020-10-04T04:27:33.949" v="8035" actId="108"/>
          <ac:picMkLst>
            <pc:docMk/>
            <pc:sldMk cId="1710612830" sldId="3061"/>
            <ac:picMk id="15" creationId="{012DBB98-3355-429A-B19D-16DD672B3C4B}"/>
          </ac:picMkLst>
        </pc:picChg>
        <pc:picChg chg="add mod">
          <ac:chgData name="Lucas Jellema" userId="7e183fbb-84e0-44b3-9b03-0792bc8d162b" providerId="ADAL" clId="{9112C5B7-E281-4BE1-8CFA-4DC37CF9C701}" dt="2020-10-04T04:49:34.592" v="8131" actId="1035"/>
          <ac:picMkLst>
            <pc:docMk/>
            <pc:sldMk cId="1710612830" sldId="3061"/>
            <ac:picMk id="22" creationId="{CCD5017C-A283-4BF5-AB6F-883540E15A48}"/>
          </ac:picMkLst>
        </pc:picChg>
        <pc:cxnChg chg="add mod">
          <ac:chgData name="Lucas Jellema" userId="7e183fbb-84e0-44b3-9b03-0792bc8d162b" providerId="ADAL" clId="{9112C5B7-E281-4BE1-8CFA-4DC37CF9C701}" dt="2020-10-04T04:17:34.325" v="7827" actId="693"/>
          <ac:cxnSpMkLst>
            <pc:docMk/>
            <pc:sldMk cId="1710612830" sldId="3061"/>
            <ac:cxnSpMk id="17" creationId="{E4C8A853-3804-4535-9AC4-C88C057013BC}"/>
          </ac:cxnSpMkLst>
        </pc:cxnChg>
      </pc:sldChg>
      <pc:sldChg chg="addSp delSp modSp add modAnim">
        <pc:chgData name="Lucas Jellema" userId="7e183fbb-84e0-44b3-9b03-0792bc8d162b" providerId="ADAL" clId="{9112C5B7-E281-4BE1-8CFA-4DC37CF9C701}" dt="2020-10-04T04:49:12.134" v="8124" actId="1076"/>
        <pc:sldMkLst>
          <pc:docMk/>
          <pc:sldMk cId="1918377945" sldId="3062"/>
        </pc:sldMkLst>
        <pc:spChg chg="mod">
          <ac:chgData name="Lucas Jellema" userId="7e183fbb-84e0-44b3-9b03-0792bc8d162b" providerId="ADAL" clId="{9112C5B7-E281-4BE1-8CFA-4DC37CF9C701}" dt="2020-10-04T04:19:05.261" v="7910" actId="20577"/>
          <ac:spMkLst>
            <pc:docMk/>
            <pc:sldMk cId="1918377945" sldId="3062"/>
            <ac:spMk id="2" creationId="{8893894E-D168-4BA3-A087-ECC790D7434C}"/>
          </ac:spMkLst>
        </pc:spChg>
        <pc:spChg chg="mod ord">
          <ac:chgData name="Lucas Jellema" userId="7e183fbb-84e0-44b3-9b03-0792bc8d162b" providerId="ADAL" clId="{9112C5B7-E281-4BE1-8CFA-4DC37CF9C701}" dt="2020-10-04T04:23:40.902" v="7939" actId="1076"/>
          <ac:spMkLst>
            <pc:docMk/>
            <pc:sldMk cId="1918377945" sldId="3062"/>
            <ac:spMk id="18" creationId="{042AB13E-9B11-4EBC-91B4-79D8E01B9784}"/>
          </ac:spMkLst>
        </pc:spChg>
        <pc:spChg chg="mod ord">
          <ac:chgData name="Lucas Jellema" userId="7e183fbb-84e0-44b3-9b03-0792bc8d162b" providerId="ADAL" clId="{9112C5B7-E281-4BE1-8CFA-4DC37CF9C701}" dt="2020-10-04T04:23:33.817" v="7937" actId="1076"/>
          <ac:spMkLst>
            <pc:docMk/>
            <pc:sldMk cId="1918377945" sldId="3062"/>
            <ac:spMk id="19" creationId="{118FCA72-AC96-4EF6-A3F2-0DD042A276CF}"/>
          </ac:spMkLst>
        </pc:spChg>
        <pc:spChg chg="add mod">
          <ac:chgData name="Lucas Jellema" userId="7e183fbb-84e0-44b3-9b03-0792bc8d162b" providerId="ADAL" clId="{9112C5B7-E281-4BE1-8CFA-4DC37CF9C701}" dt="2020-10-04T04:26:08.752" v="8020" actId="14100"/>
          <ac:spMkLst>
            <pc:docMk/>
            <pc:sldMk cId="1918377945" sldId="3062"/>
            <ac:spMk id="20" creationId="{2C34C07E-B7EE-43CE-8A52-D94AC72395EB}"/>
          </ac:spMkLst>
        </pc:spChg>
        <pc:spChg chg="add mod">
          <ac:chgData name="Lucas Jellema" userId="7e183fbb-84e0-44b3-9b03-0792bc8d162b" providerId="ADAL" clId="{9112C5B7-E281-4BE1-8CFA-4DC37CF9C701}" dt="2020-10-04T04:28:36.527" v="8043" actId="14100"/>
          <ac:spMkLst>
            <pc:docMk/>
            <pc:sldMk cId="1918377945" sldId="3062"/>
            <ac:spMk id="21" creationId="{7F431022-5921-434F-94F9-23D213BC2B06}"/>
          </ac:spMkLst>
        </pc:spChg>
        <pc:picChg chg="add mod">
          <ac:chgData name="Lucas Jellema" userId="7e183fbb-84e0-44b3-9b03-0792bc8d162b" providerId="ADAL" clId="{9112C5B7-E281-4BE1-8CFA-4DC37CF9C701}" dt="2020-10-04T04:25:12.870" v="7953" actId="1076"/>
          <ac:picMkLst>
            <pc:docMk/>
            <pc:sldMk cId="1918377945" sldId="3062"/>
            <ac:picMk id="6" creationId="{F27116B0-21CF-4A04-B6A3-F1EE59ED5090}"/>
          </ac:picMkLst>
        </pc:picChg>
        <pc:picChg chg="add mod">
          <ac:chgData name="Lucas Jellema" userId="7e183fbb-84e0-44b3-9b03-0792bc8d162b" providerId="ADAL" clId="{9112C5B7-E281-4BE1-8CFA-4DC37CF9C701}" dt="2020-10-04T04:25:56.630" v="8016" actId="14100"/>
          <ac:picMkLst>
            <pc:docMk/>
            <pc:sldMk cId="1918377945" sldId="3062"/>
            <ac:picMk id="8" creationId="{29383AE0-C087-4ED8-B001-79A68BB18E99}"/>
          </ac:picMkLst>
        </pc:picChg>
        <pc:picChg chg="del">
          <ac:chgData name="Lucas Jellema" userId="7e183fbb-84e0-44b3-9b03-0792bc8d162b" providerId="ADAL" clId="{9112C5B7-E281-4BE1-8CFA-4DC37CF9C701}" dt="2020-10-04T04:22:48.610" v="7923" actId="478"/>
          <ac:picMkLst>
            <pc:docMk/>
            <pc:sldMk cId="1918377945" sldId="3062"/>
            <ac:picMk id="9" creationId="{3D19C9DC-FD5F-4138-9351-3A1C9FF99229}"/>
          </ac:picMkLst>
        </pc:picChg>
        <pc:picChg chg="add mod">
          <ac:chgData name="Lucas Jellema" userId="7e183fbb-84e0-44b3-9b03-0792bc8d162b" providerId="ADAL" clId="{9112C5B7-E281-4BE1-8CFA-4DC37CF9C701}" dt="2020-10-04T04:25:07.156" v="7952" actId="1440"/>
          <ac:picMkLst>
            <pc:docMk/>
            <pc:sldMk cId="1918377945" sldId="3062"/>
            <ac:picMk id="12" creationId="{D1555D86-EAD8-47DC-A03E-038DA4494E9B}"/>
          </ac:picMkLst>
        </pc:picChg>
        <pc:picChg chg="del mod">
          <ac:chgData name="Lucas Jellema" userId="7e183fbb-84e0-44b3-9b03-0792bc8d162b" providerId="ADAL" clId="{9112C5B7-E281-4BE1-8CFA-4DC37CF9C701}" dt="2020-10-04T04:23:03.532" v="7928" actId="478"/>
          <ac:picMkLst>
            <pc:docMk/>
            <pc:sldMk cId="1918377945" sldId="3062"/>
            <ac:picMk id="15" creationId="{012DBB98-3355-429A-B19D-16DD672B3C4B}"/>
          </ac:picMkLst>
        </pc:picChg>
        <pc:picChg chg="add mod">
          <ac:chgData name="Lucas Jellema" userId="7e183fbb-84e0-44b3-9b03-0792bc8d162b" providerId="ADAL" clId="{9112C5B7-E281-4BE1-8CFA-4DC37CF9C701}" dt="2020-10-04T04:49:12.134" v="8124" actId="1076"/>
          <ac:picMkLst>
            <pc:docMk/>
            <pc:sldMk cId="1918377945" sldId="3062"/>
            <ac:picMk id="22" creationId="{149B54FC-4E5D-4E99-B1F7-D2BC41FF5F93}"/>
          </ac:picMkLst>
        </pc:picChg>
        <pc:cxnChg chg="mod ord">
          <ac:chgData name="Lucas Jellema" userId="7e183fbb-84e0-44b3-9b03-0792bc8d162b" providerId="ADAL" clId="{9112C5B7-E281-4BE1-8CFA-4DC37CF9C701}" dt="2020-10-04T04:23:58.498" v="7943" actId="166"/>
          <ac:cxnSpMkLst>
            <pc:docMk/>
            <pc:sldMk cId="1918377945" sldId="3062"/>
            <ac:cxnSpMk id="17" creationId="{E4C8A853-3804-4535-9AC4-C88C057013BC}"/>
          </ac:cxnSpMkLst>
        </pc:cxnChg>
      </pc:sldChg>
      <pc:sldChg chg="addSp delSp modSp add modAnim">
        <pc:chgData name="Lucas Jellema" userId="7e183fbb-84e0-44b3-9b03-0792bc8d162b" providerId="ADAL" clId="{9112C5B7-E281-4BE1-8CFA-4DC37CF9C701}" dt="2020-10-04T04:47:29.807" v="8108"/>
        <pc:sldMkLst>
          <pc:docMk/>
          <pc:sldMk cId="1085174078" sldId="3063"/>
        </pc:sldMkLst>
        <pc:spChg chg="mod">
          <ac:chgData name="Lucas Jellema" userId="7e183fbb-84e0-44b3-9b03-0792bc8d162b" providerId="ADAL" clId="{9112C5B7-E281-4BE1-8CFA-4DC37CF9C701}" dt="2020-10-04T04:45:52.384" v="8074" actId="6549"/>
          <ac:spMkLst>
            <pc:docMk/>
            <pc:sldMk cId="1085174078" sldId="3063"/>
            <ac:spMk id="2" creationId="{B91A95B6-1C42-460A-A823-9172915C5E8C}"/>
          </ac:spMkLst>
        </pc:spChg>
        <pc:spChg chg="del">
          <ac:chgData name="Lucas Jellema" userId="7e183fbb-84e0-44b3-9b03-0792bc8d162b" providerId="ADAL" clId="{9112C5B7-E281-4BE1-8CFA-4DC37CF9C701}" dt="2020-10-04T04:46:00.421" v="8075"/>
          <ac:spMkLst>
            <pc:docMk/>
            <pc:sldMk cId="1085174078" sldId="3063"/>
            <ac:spMk id="3" creationId="{D1FC6A3C-ADFA-4B4C-9F31-72164FFF0FCA}"/>
          </ac:spMkLst>
        </pc:spChg>
        <pc:spChg chg="add mod">
          <ac:chgData name="Lucas Jellema" userId="7e183fbb-84e0-44b3-9b03-0792bc8d162b" providerId="ADAL" clId="{9112C5B7-E281-4BE1-8CFA-4DC37CF9C701}" dt="2020-10-04T04:47:15.979" v="8107" actId="1076"/>
          <ac:spMkLst>
            <pc:docMk/>
            <pc:sldMk cId="1085174078" sldId="3063"/>
            <ac:spMk id="14" creationId="{F0A577E9-B874-4A3A-BC13-A8D25BB42341}"/>
          </ac:spMkLst>
        </pc:spChg>
        <pc:spChg chg="add mod">
          <ac:chgData name="Lucas Jellema" userId="7e183fbb-84e0-44b3-9b03-0792bc8d162b" providerId="ADAL" clId="{9112C5B7-E281-4BE1-8CFA-4DC37CF9C701}" dt="2020-10-04T04:47:15.979" v="8107" actId="1076"/>
          <ac:spMkLst>
            <pc:docMk/>
            <pc:sldMk cId="1085174078" sldId="3063"/>
            <ac:spMk id="16" creationId="{E66FDC0B-DF5C-4FA5-95F5-406B6B4ED935}"/>
          </ac:spMkLst>
        </pc:spChg>
        <pc:picChg chg="add mod">
          <ac:chgData name="Lucas Jellema" userId="7e183fbb-84e0-44b3-9b03-0792bc8d162b" providerId="ADAL" clId="{9112C5B7-E281-4BE1-8CFA-4DC37CF9C701}" dt="2020-10-04T04:46:38.210" v="8104" actId="1076"/>
          <ac:picMkLst>
            <pc:docMk/>
            <pc:sldMk cId="1085174078" sldId="3063"/>
            <ac:picMk id="6" creationId="{B13EDC7B-27F3-4CD5-897F-E22779130427}"/>
          </ac:picMkLst>
        </pc:picChg>
        <pc:picChg chg="add mod">
          <ac:chgData name="Lucas Jellema" userId="7e183fbb-84e0-44b3-9b03-0792bc8d162b" providerId="ADAL" clId="{9112C5B7-E281-4BE1-8CFA-4DC37CF9C701}" dt="2020-10-04T04:46:36.159" v="8103" actId="1076"/>
          <ac:picMkLst>
            <pc:docMk/>
            <pc:sldMk cId="1085174078" sldId="3063"/>
            <ac:picMk id="8" creationId="{9AFCED53-6947-452D-9298-76E805D57554}"/>
          </ac:picMkLst>
        </pc:picChg>
        <pc:picChg chg="add del mod">
          <ac:chgData name="Lucas Jellema" userId="7e183fbb-84e0-44b3-9b03-0792bc8d162b" providerId="ADAL" clId="{9112C5B7-E281-4BE1-8CFA-4DC37CF9C701}" dt="2020-10-04T04:46:20.408" v="8098" actId="478"/>
          <ac:picMkLst>
            <pc:docMk/>
            <pc:sldMk cId="1085174078" sldId="3063"/>
            <ac:picMk id="10" creationId="{D911F7C5-AFAE-48DB-B572-12F3099BED12}"/>
          </ac:picMkLst>
        </pc:picChg>
        <pc:picChg chg="add del mod">
          <ac:chgData name="Lucas Jellema" userId="7e183fbb-84e0-44b3-9b03-0792bc8d162b" providerId="ADAL" clId="{9112C5B7-E281-4BE1-8CFA-4DC37CF9C701}" dt="2020-10-04T04:46:23.161" v="8099" actId="478"/>
          <ac:picMkLst>
            <pc:docMk/>
            <pc:sldMk cId="1085174078" sldId="3063"/>
            <ac:picMk id="12" creationId="{AB239990-BAC1-4AE9-A70F-AC8E952276B6}"/>
          </ac:picMkLst>
        </pc:picChg>
        <pc:picChg chg="add mod">
          <ac:chgData name="Lucas Jellema" userId="7e183fbb-84e0-44b3-9b03-0792bc8d162b" providerId="ADAL" clId="{9112C5B7-E281-4BE1-8CFA-4DC37CF9C701}" dt="2020-10-04T04:47:06.253" v="8106" actId="1076"/>
          <ac:picMkLst>
            <pc:docMk/>
            <pc:sldMk cId="1085174078" sldId="3063"/>
            <ac:picMk id="13" creationId="{E0BA4789-EB96-46AA-880C-8EBCCA30C12A}"/>
          </ac:picMkLst>
        </pc:picChg>
        <pc:picChg chg="add mod">
          <ac:chgData name="Lucas Jellema" userId="7e183fbb-84e0-44b3-9b03-0792bc8d162b" providerId="ADAL" clId="{9112C5B7-E281-4BE1-8CFA-4DC37CF9C701}" dt="2020-10-04T04:47:15.979" v="8107" actId="1076"/>
          <ac:picMkLst>
            <pc:docMk/>
            <pc:sldMk cId="1085174078" sldId="3063"/>
            <ac:picMk id="15" creationId="{3212AF22-3734-4CCA-892D-C46A5C9DA6CB}"/>
          </ac:picMkLst>
        </pc:picChg>
      </pc:sldChg>
      <pc:sldChg chg="addSp delSp modSp add">
        <pc:chgData name="Lucas Jellema" userId="7e183fbb-84e0-44b3-9b03-0792bc8d162b" providerId="ADAL" clId="{9112C5B7-E281-4BE1-8CFA-4DC37CF9C701}" dt="2020-10-04T04:48:45.910" v="8122" actId="1440"/>
        <pc:sldMkLst>
          <pc:docMk/>
          <pc:sldMk cId="2410890588" sldId="3064"/>
        </pc:sldMkLst>
        <pc:spChg chg="add del mod">
          <ac:chgData name="Lucas Jellema" userId="7e183fbb-84e0-44b3-9b03-0792bc8d162b" providerId="ADAL" clId="{9112C5B7-E281-4BE1-8CFA-4DC37CF9C701}" dt="2020-10-04T04:48:13.965" v="8118" actId="478"/>
          <ac:spMkLst>
            <pc:docMk/>
            <pc:sldMk cId="2410890588" sldId="3064"/>
            <ac:spMk id="5" creationId="{0BAE750D-C38A-470F-BA7C-C3D61AE680F2}"/>
          </ac:spMkLst>
        </pc:spChg>
        <pc:picChg chg="del">
          <ac:chgData name="Lucas Jellema" userId="7e183fbb-84e0-44b3-9b03-0792bc8d162b" providerId="ADAL" clId="{9112C5B7-E281-4BE1-8CFA-4DC37CF9C701}" dt="2020-10-04T04:48:08.399" v="8117" actId="478"/>
          <ac:picMkLst>
            <pc:docMk/>
            <pc:sldMk cId="2410890588" sldId="3064"/>
            <ac:picMk id="6" creationId="{B13EDC7B-27F3-4CD5-897F-E22779130427}"/>
          </ac:picMkLst>
        </pc:picChg>
        <pc:picChg chg="del mod">
          <ac:chgData name="Lucas Jellema" userId="7e183fbb-84e0-44b3-9b03-0792bc8d162b" providerId="ADAL" clId="{9112C5B7-E281-4BE1-8CFA-4DC37CF9C701}" dt="2020-10-04T04:47:47.666" v="8112" actId="478"/>
          <ac:picMkLst>
            <pc:docMk/>
            <pc:sldMk cId="2410890588" sldId="3064"/>
            <ac:picMk id="8" creationId="{9AFCED53-6947-452D-9298-76E805D57554}"/>
          </ac:picMkLst>
        </pc:picChg>
        <pc:picChg chg="mod">
          <ac:chgData name="Lucas Jellema" userId="7e183fbb-84e0-44b3-9b03-0792bc8d162b" providerId="ADAL" clId="{9112C5B7-E281-4BE1-8CFA-4DC37CF9C701}" dt="2020-10-04T04:48:25.835" v="8120" actId="14100"/>
          <ac:picMkLst>
            <pc:docMk/>
            <pc:sldMk cId="2410890588" sldId="3064"/>
            <ac:picMk id="10" creationId="{D911F7C5-AFAE-48DB-B572-12F3099BED12}"/>
          </ac:picMkLst>
        </pc:picChg>
        <pc:picChg chg="mod">
          <ac:chgData name="Lucas Jellema" userId="7e183fbb-84e0-44b3-9b03-0792bc8d162b" providerId="ADAL" clId="{9112C5B7-E281-4BE1-8CFA-4DC37CF9C701}" dt="2020-10-04T04:48:45.910" v="8122" actId="1440"/>
          <ac:picMkLst>
            <pc:docMk/>
            <pc:sldMk cId="2410890588" sldId="3064"/>
            <ac:picMk id="12" creationId="{AB239990-BAC1-4AE9-A70F-AC8E952276B6}"/>
          </ac:picMkLst>
        </pc:picChg>
      </pc:sldChg>
      <pc:sldChg chg="addSp delSp modSp add modAnim">
        <pc:chgData name="Lucas Jellema" userId="7e183fbb-84e0-44b3-9b03-0792bc8d162b" providerId="ADAL" clId="{9112C5B7-E281-4BE1-8CFA-4DC37CF9C701}" dt="2020-10-04T09:09:59.702" v="8799"/>
        <pc:sldMkLst>
          <pc:docMk/>
          <pc:sldMk cId="4267537769" sldId="3065"/>
        </pc:sldMkLst>
        <pc:spChg chg="mod">
          <ac:chgData name="Lucas Jellema" userId="7e183fbb-84e0-44b3-9b03-0792bc8d162b" providerId="ADAL" clId="{9112C5B7-E281-4BE1-8CFA-4DC37CF9C701}" dt="2020-10-04T09:01:20.965" v="8791" actId="20577"/>
          <ac:spMkLst>
            <pc:docMk/>
            <pc:sldMk cId="4267537769" sldId="3065"/>
            <ac:spMk id="2" creationId="{5018ECF0-42FB-493F-B760-3F89A8B29AF5}"/>
          </ac:spMkLst>
        </pc:spChg>
        <pc:spChg chg="mod">
          <ac:chgData name="Lucas Jellema" userId="7e183fbb-84e0-44b3-9b03-0792bc8d162b" providerId="ADAL" clId="{9112C5B7-E281-4BE1-8CFA-4DC37CF9C701}" dt="2020-10-04T09:09:21.570" v="8794" actId="20577"/>
          <ac:spMkLst>
            <pc:docMk/>
            <pc:sldMk cId="4267537769" sldId="3065"/>
            <ac:spMk id="3" creationId="{2615AB95-1FB1-4D8E-80E1-2FCFA62FC22F}"/>
          </ac:spMkLst>
        </pc:spChg>
        <pc:spChg chg="add mod">
          <ac:chgData name="Lucas Jellema" userId="7e183fbb-84e0-44b3-9b03-0792bc8d162b" providerId="ADAL" clId="{9112C5B7-E281-4BE1-8CFA-4DC37CF9C701}" dt="2020-10-04T06:57:45.996" v="8661" actId="207"/>
          <ac:spMkLst>
            <pc:docMk/>
            <pc:sldMk cId="4267537769" sldId="3065"/>
            <ac:spMk id="7" creationId="{41C1A52E-67D5-4ED8-9356-412E6C68D677}"/>
          </ac:spMkLst>
        </pc:spChg>
        <pc:picChg chg="add mod">
          <ac:chgData name="Lucas Jellema" userId="7e183fbb-84e0-44b3-9b03-0792bc8d162b" providerId="ADAL" clId="{9112C5B7-E281-4BE1-8CFA-4DC37CF9C701}" dt="2020-10-04T07:14:06.573" v="8676" actId="1076"/>
          <ac:picMkLst>
            <pc:docMk/>
            <pc:sldMk cId="4267537769" sldId="3065"/>
            <ac:picMk id="5" creationId="{2277F759-8F94-423F-A021-E65DF8CF3878}"/>
          </ac:picMkLst>
        </pc:picChg>
        <pc:picChg chg="add mod">
          <ac:chgData name="Lucas Jellema" userId="7e183fbb-84e0-44b3-9b03-0792bc8d162b" providerId="ADAL" clId="{9112C5B7-E281-4BE1-8CFA-4DC37CF9C701}" dt="2020-10-04T06:57:24.405" v="8658" actId="1076"/>
          <ac:picMkLst>
            <pc:docMk/>
            <pc:sldMk cId="4267537769" sldId="3065"/>
            <ac:picMk id="6" creationId="{B2563719-2ABA-4308-938D-22B4B86F7657}"/>
          </ac:picMkLst>
        </pc:picChg>
        <pc:picChg chg="add del mod">
          <ac:chgData name="Lucas Jellema" userId="7e183fbb-84e0-44b3-9b03-0792bc8d162b" providerId="ADAL" clId="{9112C5B7-E281-4BE1-8CFA-4DC37CF9C701}" dt="2020-10-04T08:35:14.410" v="8698" actId="478"/>
          <ac:picMkLst>
            <pc:docMk/>
            <pc:sldMk cId="4267537769" sldId="3065"/>
            <ac:picMk id="9" creationId="{F1619E4F-B779-4872-829B-F0F76F5BB228}"/>
          </ac:picMkLst>
        </pc:picChg>
        <pc:picChg chg="add del">
          <ac:chgData name="Lucas Jellema" userId="7e183fbb-84e0-44b3-9b03-0792bc8d162b" providerId="ADAL" clId="{9112C5B7-E281-4BE1-8CFA-4DC37CF9C701}" dt="2020-10-04T08:35:32.961" v="8707" actId="478"/>
          <ac:picMkLst>
            <pc:docMk/>
            <pc:sldMk cId="4267537769" sldId="3065"/>
            <ac:picMk id="10" creationId="{E1349FA8-E1E3-4D9C-8187-EC0B106522B2}"/>
          </ac:picMkLst>
        </pc:picChg>
        <pc:picChg chg="add mod">
          <ac:chgData name="Lucas Jellema" userId="7e183fbb-84e0-44b3-9b03-0792bc8d162b" providerId="ADAL" clId="{9112C5B7-E281-4BE1-8CFA-4DC37CF9C701}" dt="2020-10-04T09:00:40.737" v="8770" actId="1076"/>
          <ac:picMkLst>
            <pc:docMk/>
            <pc:sldMk cId="4267537769" sldId="3065"/>
            <ac:picMk id="12" creationId="{03648910-AB37-4BF1-B9DB-07BF9710586B}"/>
          </ac:picMkLst>
        </pc:picChg>
        <pc:picChg chg="add mod">
          <ac:chgData name="Lucas Jellema" userId="7e183fbb-84e0-44b3-9b03-0792bc8d162b" providerId="ADAL" clId="{9112C5B7-E281-4BE1-8CFA-4DC37CF9C701}" dt="2020-10-04T09:09:52.140" v="8797" actId="1076"/>
          <ac:picMkLst>
            <pc:docMk/>
            <pc:sldMk cId="4267537769" sldId="3065"/>
            <ac:picMk id="14" creationId="{3058C024-B8CE-4327-84C3-FC8EB8DEF60D}"/>
          </ac:picMkLst>
        </pc:picChg>
      </pc:sldChg>
      <pc:sldChg chg="addSp delSp modSp add modAnim">
        <pc:chgData name="Lucas Jellema" userId="7e183fbb-84e0-44b3-9b03-0792bc8d162b" providerId="ADAL" clId="{9112C5B7-E281-4BE1-8CFA-4DC37CF9C701}" dt="2020-10-04T09:19:49.670" v="8866"/>
        <pc:sldMkLst>
          <pc:docMk/>
          <pc:sldMk cId="592963652" sldId="3066"/>
        </pc:sldMkLst>
        <pc:spChg chg="mod">
          <ac:chgData name="Lucas Jellema" userId="7e183fbb-84e0-44b3-9b03-0792bc8d162b" providerId="ADAL" clId="{9112C5B7-E281-4BE1-8CFA-4DC37CF9C701}" dt="2020-10-04T09:12:52.561" v="8807" actId="20577"/>
          <ac:spMkLst>
            <pc:docMk/>
            <pc:sldMk cId="592963652" sldId="3066"/>
            <ac:spMk id="2" creationId="{67F44723-3722-430E-8685-1CCC47AB0F98}"/>
          </ac:spMkLst>
        </pc:spChg>
        <pc:spChg chg="del">
          <ac:chgData name="Lucas Jellema" userId="7e183fbb-84e0-44b3-9b03-0792bc8d162b" providerId="ADAL" clId="{9112C5B7-E281-4BE1-8CFA-4DC37CF9C701}" dt="2020-10-04T09:16:38.244" v="8808"/>
          <ac:spMkLst>
            <pc:docMk/>
            <pc:sldMk cId="592963652" sldId="3066"/>
            <ac:spMk id="3" creationId="{E81DC852-B38E-43D5-B1DA-1D14AF4B6B1D}"/>
          </ac:spMkLst>
        </pc:spChg>
        <pc:picChg chg="add mod">
          <ac:chgData name="Lucas Jellema" userId="7e183fbb-84e0-44b3-9b03-0792bc8d162b" providerId="ADAL" clId="{9112C5B7-E281-4BE1-8CFA-4DC37CF9C701}" dt="2020-10-04T09:17:02.210" v="8826" actId="1076"/>
          <ac:picMkLst>
            <pc:docMk/>
            <pc:sldMk cId="592963652" sldId="3066"/>
            <ac:picMk id="6" creationId="{D91ED488-4498-47E9-93AD-180A7231C5D7}"/>
          </ac:picMkLst>
        </pc:picChg>
        <pc:picChg chg="add mod ord modCrop">
          <ac:chgData name="Lucas Jellema" userId="7e183fbb-84e0-44b3-9b03-0792bc8d162b" providerId="ADAL" clId="{9112C5B7-E281-4BE1-8CFA-4DC37CF9C701}" dt="2020-10-04T09:18:24.729" v="8837" actId="14100"/>
          <ac:picMkLst>
            <pc:docMk/>
            <pc:sldMk cId="592963652" sldId="3066"/>
            <ac:picMk id="8" creationId="{A35AA82D-3255-416F-9011-9C068AFB380F}"/>
          </ac:picMkLst>
        </pc:picChg>
        <pc:picChg chg="add mod">
          <ac:chgData name="Lucas Jellema" userId="7e183fbb-84e0-44b3-9b03-0792bc8d162b" providerId="ADAL" clId="{9112C5B7-E281-4BE1-8CFA-4DC37CF9C701}" dt="2020-10-04T09:18:34.858" v="8839" actId="14100"/>
          <ac:picMkLst>
            <pc:docMk/>
            <pc:sldMk cId="592963652" sldId="3066"/>
            <ac:picMk id="10" creationId="{BD8F267E-7607-474F-9DE7-E975B4FFFFCF}"/>
          </ac:picMkLst>
        </pc:picChg>
        <pc:picChg chg="add del mod">
          <ac:chgData name="Lucas Jellema" userId="7e183fbb-84e0-44b3-9b03-0792bc8d162b" providerId="ADAL" clId="{9112C5B7-E281-4BE1-8CFA-4DC37CF9C701}" dt="2020-10-04T09:19:17.603" v="8853" actId="478"/>
          <ac:picMkLst>
            <pc:docMk/>
            <pc:sldMk cId="592963652" sldId="3066"/>
            <ac:picMk id="12" creationId="{8808ACA8-5C01-4BAF-992C-45665EA88AA1}"/>
          </ac:picMkLst>
        </pc:picChg>
        <pc:picChg chg="add mod">
          <ac:chgData name="Lucas Jellema" userId="7e183fbb-84e0-44b3-9b03-0792bc8d162b" providerId="ADAL" clId="{9112C5B7-E281-4BE1-8CFA-4DC37CF9C701}" dt="2020-10-04T09:19:41.938" v="8865" actId="1440"/>
          <ac:picMkLst>
            <pc:docMk/>
            <pc:sldMk cId="592963652" sldId="3066"/>
            <ac:picMk id="14" creationId="{9FFA7280-93B1-4835-9F3F-D49649A1746B}"/>
          </ac:picMkLst>
        </pc:picChg>
      </pc:sldChg>
      <pc:sldChg chg="addSp modSp add modTransition">
        <pc:chgData name="Lucas Jellema" userId="7e183fbb-84e0-44b3-9b03-0792bc8d162b" providerId="ADAL" clId="{9112C5B7-E281-4BE1-8CFA-4DC37CF9C701}" dt="2020-10-07T08:40:12.185" v="9292" actId="1076"/>
        <pc:sldMkLst>
          <pc:docMk/>
          <pc:sldMk cId="2860985657" sldId="3067"/>
        </pc:sldMkLst>
        <pc:spChg chg="mod">
          <ac:chgData name="Lucas Jellema" userId="7e183fbb-84e0-44b3-9b03-0792bc8d162b" providerId="ADAL" clId="{9112C5B7-E281-4BE1-8CFA-4DC37CF9C701}" dt="2020-10-07T08:38:57.260" v="9266" actId="20577"/>
          <ac:spMkLst>
            <pc:docMk/>
            <pc:sldMk cId="2860985657" sldId="3067"/>
            <ac:spMk id="2" creationId="{579F671E-9FD6-41B7-AA92-B140FD64DAB0}"/>
          </ac:spMkLst>
        </pc:spChg>
        <pc:spChg chg="add mod">
          <ac:chgData name="Lucas Jellema" userId="7e183fbb-84e0-44b3-9b03-0792bc8d162b" providerId="ADAL" clId="{9112C5B7-E281-4BE1-8CFA-4DC37CF9C701}" dt="2020-10-07T08:40:12.185" v="9292" actId="1076"/>
          <ac:spMkLst>
            <pc:docMk/>
            <pc:sldMk cId="2860985657" sldId="3067"/>
            <ac:spMk id="6" creationId="{E56F0D14-EA4A-4E55-907D-1F205BE395E4}"/>
          </ac:spMkLst>
        </pc:spChg>
        <pc:picChg chg="add mod">
          <ac:chgData name="Lucas Jellema" userId="7e183fbb-84e0-44b3-9b03-0792bc8d162b" providerId="ADAL" clId="{9112C5B7-E281-4BE1-8CFA-4DC37CF9C701}" dt="2020-10-07T08:39:02.413" v="9268" actId="1076"/>
          <ac:picMkLst>
            <pc:docMk/>
            <pc:sldMk cId="2860985657" sldId="3067"/>
            <ac:picMk id="5" creationId="{EA6674BE-BAA7-4F46-A866-897C5F0DE52A}"/>
          </ac:picMkLst>
        </pc:picChg>
      </pc:sldChg>
      <pc:sldMasterChg chg="del delSldLayout">
        <pc:chgData name="Lucas Jellema" userId="7e183fbb-84e0-44b3-9b03-0792bc8d162b" providerId="ADAL" clId="{9112C5B7-E281-4BE1-8CFA-4DC37CF9C701}" dt="2020-09-29T09:16:38.373" v="3089" actId="2696"/>
        <pc:sldMasterMkLst>
          <pc:docMk/>
          <pc:sldMasterMk cId="4216307251" sldId="2147483696"/>
        </pc:sldMasterMkLst>
        <pc:sldLayoutChg chg="del">
          <pc:chgData name="Lucas Jellema" userId="7e183fbb-84e0-44b3-9b03-0792bc8d162b" providerId="ADAL" clId="{9112C5B7-E281-4BE1-8CFA-4DC37CF9C701}" dt="2020-09-29T09:16:38.349" v="3077" actId="2696"/>
          <pc:sldLayoutMkLst>
            <pc:docMk/>
            <pc:sldMasterMk cId="4216307251" sldId="2147483696"/>
            <pc:sldLayoutMk cId="3452048400" sldId="2147483697"/>
          </pc:sldLayoutMkLst>
        </pc:sldLayoutChg>
        <pc:sldLayoutChg chg="del">
          <pc:chgData name="Lucas Jellema" userId="7e183fbb-84e0-44b3-9b03-0792bc8d162b" providerId="ADAL" clId="{9112C5B7-E281-4BE1-8CFA-4DC37CF9C701}" dt="2020-09-29T09:16:38.352" v="3078" actId="2696"/>
          <pc:sldLayoutMkLst>
            <pc:docMk/>
            <pc:sldMasterMk cId="4216307251" sldId="2147483696"/>
            <pc:sldLayoutMk cId="3239549319" sldId="2147483698"/>
          </pc:sldLayoutMkLst>
        </pc:sldLayoutChg>
        <pc:sldLayoutChg chg="del">
          <pc:chgData name="Lucas Jellema" userId="7e183fbb-84e0-44b3-9b03-0792bc8d162b" providerId="ADAL" clId="{9112C5B7-E281-4BE1-8CFA-4DC37CF9C701}" dt="2020-09-29T09:16:38.361" v="3079" actId="2696"/>
          <pc:sldLayoutMkLst>
            <pc:docMk/>
            <pc:sldMasterMk cId="4216307251" sldId="2147483696"/>
            <pc:sldLayoutMk cId="2868331780" sldId="2147483699"/>
          </pc:sldLayoutMkLst>
        </pc:sldLayoutChg>
        <pc:sldLayoutChg chg="del">
          <pc:chgData name="Lucas Jellema" userId="7e183fbb-84e0-44b3-9b03-0792bc8d162b" providerId="ADAL" clId="{9112C5B7-E281-4BE1-8CFA-4DC37CF9C701}" dt="2020-09-29T09:16:38.364" v="3080" actId="2696"/>
          <pc:sldLayoutMkLst>
            <pc:docMk/>
            <pc:sldMasterMk cId="4216307251" sldId="2147483696"/>
            <pc:sldLayoutMk cId="3739472739" sldId="2147483700"/>
          </pc:sldLayoutMkLst>
        </pc:sldLayoutChg>
        <pc:sldLayoutChg chg="del">
          <pc:chgData name="Lucas Jellema" userId="7e183fbb-84e0-44b3-9b03-0792bc8d162b" providerId="ADAL" clId="{9112C5B7-E281-4BE1-8CFA-4DC37CF9C701}" dt="2020-09-29T09:16:38.366" v="3081" actId="2696"/>
          <pc:sldLayoutMkLst>
            <pc:docMk/>
            <pc:sldMasterMk cId="4216307251" sldId="2147483696"/>
            <pc:sldLayoutMk cId="606914914" sldId="2147483701"/>
          </pc:sldLayoutMkLst>
        </pc:sldLayoutChg>
        <pc:sldLayoutChg chg="del">
          <pc:chgData name="Lucas Jellema" userId="7e183fbb-84e0-44b3-9b03-0792bc8d162b" providerId="ADAL" clId="{9112C5B7-E281-4BE1-8CFA-4DC37CF9C701}" dt="2020-09-29T09:16:38.367" v="3082" actId="2696"/>
          <pc:sldLayoutMkLst>
            <pc:docMk/>
            <pc:sldMasterMk cId="4216307251" sldId="2147483696"/>
            <pc:sldLayoutMk cId="3664242499" sldId="2147483702"/>
          </pc:sldLayoutMkLst>
        </pc:sldLayoutChg>
        <pc:sldLayoutChg chg="del">
          <pc:chgData name="Lucas Jellema" userId="7e183fbb-84e0-44b3-9b03-0792bc8d162b" providerId="ADAL" clId="{9112C5B7-E281-4BE1-8CFA-4DC37CF9C701}" dt="2020-09-29T09:16:38.367" v="3083" actId="2696"/>
          <pc:sldLayoutMkLst>
            <pc:docMk/>
            <pc:sldMasterMk cId="4216307251" sldId="2147483696"/>
            <pc:sldLayoutMk cId="2298565885" sldId="2147483703"/>
          </pc:sldLayoutMkLst>
        </pc:sldLayoutChg>
        <pc:sldLayoutChg chg="del">
          <pc:chgData name="Lucas Jellema" userId="7e183fbb-84e0-44b3-9b03-0792bc8d162b" providerId="ADAL" clId="{9112C5B7-E281-4BE1-8CFA-4DC37CF9C701}" dt="2020-09-29T09:16:38.367" v="3084" actId="2696"/>
          <pc:sldLayoutMkLst>
            <pc:docMk/>
            <pc:sldMasterMk cId="4216307251" sldId="2147483696"/>
            <pc:sldLayoutMk cId="75237198" sldId="2147483704"/>
          </pc:sldLayoutMkLst>
        </pc:sldLayoutChg>
        <pc:sldLayoutChg chg="del">
          <pc:chgData name="Lucas Jellema" userId="7e183fbb-84e0-44b3-9b03-0792bc8d162b" providerId="ADAL" clId="{9112C5B7-E281-4BE1-8CFA-4DC37CF9C701}" dt="2020-09-29T09:16:38.369" v="3085" actId="2696"/>
          <pc:sldLayoutMkLst>
            <pc:docMk/>
            <pc:sldMasterMk cId="4216307251" sldId="2147483696"/>
            <pc:sldLayoutMk cId="3168188258" sldId="2147483705"/>
          </pc:sldLayoutMkLst>
        </pc:sldLayoutChg>
        <pc:sldLayoutChg chg="del">
          <pc:chgData name="Lucas Jellema" userId="7e183fbb-84e0-44b3-9b03-0792bc8d162b" providerId="ADAL" clId="{9112C5B7-E281-4BE1-8CFA-4DC37CF9C701}" dt="2020-09-29T09:16:38.370" v="3086" actId="2696"/>
          <pc:sldLayoutMkLst>
            <pc:docMk/>
            <pc:sldMasterMk cId="4216307251" sldId="2147483696"/>
            <pc:sldLayoutMk cId="1788821045" sldId="2147483706"/>
          </pc:sldLayoutMkLst>
        </pc:sldLayoutChg>
        <pc:sldLayoutChg chg="del">
          <pc:chgData name="Lucas Jellema" userId="7e183fbb-84e0-44b3-9b03-0792bc8d162b" providerId="ADAL" clId="{9112C5B7-E281-4BE1-8CFA-4DC37CF9C701}" dt="2020-09-29T09:16:38.372" v="3087" actId="2696"/>
          <pc:sldLayoutMkLst>
            <pc:docMk/>
            <pc:sldMasterMk cId="4216307251" sldId="2147483696"/>
            <pc:sldLayoutMk cId="4272378676" sldId="2147483707"/>
          </pc:sldLayoutMkLst>
        </pc:sldLayoutChg>
        <pc:sldLayoutChg chg="del">
          <pc:chgData name="Lucas Jellema" userId="7e183fbb-84e0-44b3-9b03-0792bc8d162b" providerId="ADAL" clId="{9112C5B7-E281-4BE1-8CFA-4DC37CF9C701}" dt="2020-09-29T09:16:38.372" v="3088" actId="2696"/>
          <pc:sldLayoutMkLst>
            <pc:docMk/>
            <pc:sldMasterMk cId="4216307251" sldId="2147483696"/>
            <pc:sldLayoutMk cId="2310477480" sldId="214748370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CallanHP/idcs-log-to-obj-stor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cap="none" dirty="0">
                <a:solidFill>
                  <a:schemeClr val="dk1"/>
                </a:solidFill>
                <a:effectLst/>
                <a:latin typeface="Calibri"/>
                <a:ea typeface="Calibri"/>
                <a:cs typeface="Calibri"/>
                <a:sym typeface="Calibri"/>
              </a:rPr>
              <a:t>Pitch: Functions are what make cloud native applications tick. They execute business logic, handle requests and events, stitch together managed PaaS Services and automate Ops activities. In 45 minutes, get a complete overview of serverless Oracle Functions on OCI; how to develop, test, deploy, invoke and operate them</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Abstract: Functions are what make cloud native applications tick. They execute business logic, handle requests and events, stitch together managed PaaS Services and automate Ops activities. Functions allow and actually strongly suggest a clean application design with decoupled, encapsulated, independently testable, scalable and evolvable mini-applications that are suitable for highly automated operations.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Oracle Functions - based on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 are at the heart of cloud native applications on Oracle Cloud Infrastructure. They are implemented in almost any programming language and are run on a virtually serverless platform. This session provides a complete overview of Oracle Functions, including several live demonstrations. You will see local development of Functions in several languages, learn about automated testing of Functions and about deployment to the OCI tenancy (from CLI, Terraform and Pipeline). Functions can be invoked in several ways: direct call, through API Gateway request, triggered by Notifications and Cloud Events and indirectly time scheduled; these are discussed and shown.  Functions are configured with runtime settings, can read secrets (such as credentials and connection details) from the Vault service and can make use of other OCI Services, for example for persisting data (Autonomous Database, MySQL, NoSQL Database, Autonomous JSON), publishing messages to a stream, read or write a file or invoke another function, synchronously or asynchronously. The OCI Logging and Monitoring Services are demonstrated to support *Ops* on the Functions.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In 45 minutes, get a complete overview of serverless Oracle Functions on OCI; see how to develop, test, deploy, invoke and operate them. And embrace them as the essential cogs in your Oracle Cloud machinery.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Notes: This session touches upon a substantial number of OCI services - all from the perspective of the Functions service. All interaction points between Functions and the OCI portfolio are discussed. Implementation of Functions is demonstrated - as well as test/deployment/invocation (and effects) and monitoring.</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 have worked with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and Oracle Functions from the first time it became available. I have published many articles, </a:t>
            </a:r>
            <a:r>
              <a:rPr lang="en-US" sz="1200" b="0" i="0" u="none" strike="noStrike" cap="none" dirty="0" err="1">
                <a:solidFill>
                  <a:schemeClr val="dk1"/>
                </a:solidFill>
                <a:effectLst/>
                <a:latin typeface="Calibri"/>
                <a:ea typeface="Calibri"/>
                <a:cs typeface="Calibri"/>
                <a:sym typeface="Calibri"/>
              </a:rPr>
              <a:t>Katacoda</a:t>
            </a:r>
            <a:r>
              <a:rPr lang="en-US" sz="1200" b="0" i="0" u="none" strike="noStrike" cap="none" dirty="0">
                <a:solidFill>
                  <a:schemeClr val="dk1"/>
                </a:solidFill>
                <a:effectLst/>
                <a:latin typeface="Calibri"/>
                <a:ea typeface="Calibri"/>
                <a:cs typeface="Calibri"/>
                <a:sym typeface="Calibri"/>
              </a:rPr>
              <a:t> scenarios and webinars on the subject. I discuss Functions both from the perspective of an architect as well as a developer.</a:t>
            </a:r>
            <a:endParaRPr lang="en-US" b="0" dirty="0">
              <a:effectLst/>
            </a:endParaRPr>
          </a:p>
          <a:p>
            <a:br>
              <a:rPr lang="en-US" b="0" dirty="0">
                <a:effectLst/>
              </a:rPr>
            </a:br>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0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https://stackoverflow.com/questions/14031763/doing-a-cleanup-action-just-before-node-js-exits</a:t>
            </a:r>
          </a:p>
          <a:p>
            <a:endParaRPr lang="en-US" dirty="0"/>
          </a:p>
          <a:p>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a:solidFill>
                  <a:schemeClr val="dk1"/>
                </a:solidFill>
                <a:effectLst/>
                <a:latin typeface="Calibri"/>
                <a:ea typeface="Calibri"/>
                <a:cs typeface="Calibri"/>
                <a:sym typeface="Calibri"/>
              </a:rPr>
              <a:t>sleep(</a:t>
            </a:r>
            <a:r>
              <a:rPr lang="en-US" dirty="0" err="1">
                <a:effectLst/>
              </a:rPr>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return</a:t>
            </a:r>
            <a:r>
              <a:rPr lang="en-US" dirty="0"/>
              <a:t> </a:t>
            </a:r>
            <a:r>
              <a:rPr lang="en-US" sz="1200" b="0" i="0" u="none" strike="noStrike" cap="none" dirty="0">
                <a:solidFill>
                  <a:schemeClr val="dk1"/>
                </a:solidFill>
                <a:effectLst/>
                <a:latin typeface="Calibri"/>
                <a:ea typeface="Calibri"/>
                <a:cs typeface="Calibri"/>
                <a:sym typeface="Calibri"/>
              </a:rPr>
              <a:t>new</a:t>
            </a:r>
            <a:r>
              <a:rPr lang="en-US" dirty="0"/>
              <a:t> </a:t>
            </a:r>
            <a:r>
              <a:rPr lang="en-US" sz="1200" b="0" i="0" u="none" strike="noStrike" cap="none" dirty="0">
                <a:solidFill>
                  <a:schemeClr val="dk1"/>
                </a:solidFill>
                <a:effectLst/>
                <a:latin typeface="Calibri"/>
                <a:ea typeface="Calibri"/>
                <a:cs typeface="Calibri"/>
                <a:sym typeface="Calibri"/>
              </a:rPr>
              <a:t>Promise(</a:t>
            </a:r>
            <a:r>
              <a:rPr lang="en-US" dirty="0">
                <a:effectLst/>
              </a:rPr>
              <a:t>resolve</a:t>
            </a:r>
            <a:r>
              <a:rPr lang="en-US" dirty="0"/>
              <a:t> </a:t>
            </a:r>
            <a:r>
              <a:rPr lang="en-US" sz="1200" b="0" i="0" u="none" strike="noStrike" cap="none" dirty="0">
                <a:solidFill>
                  <a:schemeClr val="dk1"/>
                </a:solidFill>
                <a:effectLst/>
                <a:latin typeface="Calibri"/>
                <a:ea typeface="Calibri"/>
                <a:cs typeface="Calibri"/>
                <a:sym typeface="Calibri"/>
              </a:rPr>
              <a:t>=&gt;</a:t>
            </a:r>
            <a:r>
              <a:rPr lang="en-US" dirty="0"/>
              <a:t> </a:t>
            </a:r>
            <a:r>
              <a:rPr lang="en-US" sz="1200" b="0" i="0" u="none" strike="noStrike" cap="none" dirty="0" err="1">
                <a:solidFill>
                  <a:schemeClr val="dk1"/>
                </a:solidFill>
                <a:effectLst/>
                <a:latin typeface="Calibri"/>
                <a:ea typeface="Calibri"/>
                <a:cs typeface="Calibri"/>
                <a:sym typeface="Calibri"/>
              </a:rPr>
              <a:t>setTimeout</a:t>
            </a:r>
            <a:r>
              <a:rPr lang="en-US" sz="1200" b="0" i="0" u="none" strike="noStrike" cap="none" dirty="0">
                <a:solidFill>
                  <a:schemeClr val="dk1"/>
                </a:solidFill>
                <a:effectLst/>
                <a:latin typeface="Calibri"/>
                <a:ea typeface="Calibri"/>
                <a:cs typeface="Calibri"/>
                <a:sym typeface="Calibri"/>
              </a:rPr>
              <a:t>(</a:t>
            </a:r>
            <a:r>
              <a:rPr lang="en-US" dirty="0"/>
              <a:t>resolve</a:t>
            </a:r>
            <a:r>
              <a:rPr lang="en-US" sz="1200" b="0" i="0" u="none" strike="noStrike" cap="none" dirty="0">
                <a:solidFill>
                  <a:schemeClr val="dk1"/>
                </a:solidFill>
                <a:effectLst/>
                <a:latin typeface="Calibri"/>
                <a:ea typeface="Calibri"/>
                <a:cs typeface="Calibri"/>
                <a:sym typeface="Calibri"/>
              </a:rPr>
              <a:t>,</a:t>
            </a:r>
            <a:r>
              <a:rPr lang="en-US" dirty="0"/>
              <a:t> </a:t>
            </a:r>
            <a:r>
              <a:rPr lang="en-US" dirty="0" err="1"/>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async</a:t>
            </a:r>
            <a:r>
              <a:rPr lang="en-US" dirty="0"/>
              <a:t> </a:t>
            </a:r>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err="1">
                <a:solidFill>
                  <a:schemeClr val="dk1"/>
                </a:solidFill>
                <a:effectLst/>
                <a:latin typeface="Calibri"/>
                <a:ea typeface="Calibri"/>
                <a:cs typeface="Calibri"/>
                <a:sym typeface="Calibri"/>
              </a:rPr>
              <a:t>delayedGreeting</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console.log("Hello");</a:t>
            </a:r>
            <a:r>
              <a:rPr lang="en-US" dirty="0"/>
              <a:t> </a:t>
            </a:r>
          </a:p>
          <a:p>
            <a:r>
              <a:rPr lang="en-US" sz="1200" b="0" i="0" u="none" strike="noStrike" cap="none" dirty="0">
                <a:solidFill>
                  <a:schemeClr val="dk1"/>
                </a:solidFill>
                <a:effectLst/>
                <a:latin typeface="Calibri"/>
                <a:ea typeface="Calibri"/>
                <a:cs typeface="Calibri"/>
                <a:sym typeface="Calibri"/>
              </a:rPr>
              <a:t>await</a:t>
            </a:r>
            <a:r>
              <a:rPr lang="en-US" dirty="0"/>
              <a:t> </a:t>
            </a:r>
            <a:r>
              <a:rPr lang="en-US" sz="1200" b="0" i="0" u="none" strike="noStrike" cap="none" dirty="0">
                <a:solidFill>
                  <a:schemeClr val="dk1"/>
                </a:solidFill>
                <a:effectLst/>
                <a:latin typeface="Calibri"/>
                <a:ea typeface="Calibri"/>
                <a:cs typeface="Calibri"/>
                <a:sym typeface="Calibri"/>
              </a:rPr>
              <a:t>sleep(2000);</a:t>
            </a:r>
            <a:r>
              <a:rPr lang="en-US" dirty="0"/>
              <a:t> </a:t>
            </a:r>
            <a:r>
              <a:rPr lang="en-US" sz="1200" b="0" i="0" u="none" strike="noStrike" cap="none" dirty="0">
                <a:solidFill>
                  <a:schemeClr val="dk1"/>
                </a:solidFill>
                <a:effectLst/>
                <a:latin typeface="Calibri"/>
                <a:ea typeface="Calibri"/>
                <a:cs typeface="Calibri"/>
                <a:sym typeface="Calibri"/>
              </a:rPr>
              <a:t>console.log("World!");</a:t>
            </a:r>
            <a:r>
              <a:rPr lang="en-US" dirty="0"/>
              <a:t> </a:t>
            </a:r>
          </a:p>
          <a:p>
            <a:r>
              <a:rPr lang="en-US" sz="1200" b="0" i="0" u="none" strike="noStrike" cap="none" dirty="0">
                <a:solidFill>
                  <a:schemeClr val="dk1"/>
                </a:solidFill>
                <a:effectLst/>
                <a:latin typeface="Calibri"/>
                <a:ea typeface="Calibri"/>
                <a:cs typeface="Calibri"/>
                <a:sym typeface="Calibri"/>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4395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https://technology.amis.nl/2020/01/12/somewhat-stateful-serverless-functions-on-oracle-cloud-infrastructure-implementing-a-diy-cache/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84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https://redthunder.blog/2020/10/02/simple-secure-log-retention-using-oci-services/</a:t>
            </a:r>
          </a:p>
          <a:p>
            <a:r>
              <a:rPr lang="en-US" sz="1200" b="0" i="0" u="none" strike="noStrike" cap="none" dirty="0">
                <a:solidFill>
                  <a:schemeClr val="dk1"/>
                </a:solidFill>
                <a:effectLst/>
                <a:latin typeface="Calibri"/>
                <a:ea typeface="Calibri"/>
                <a:cs typeface="Calibri"/>
                <a:sym typeface="Calibri"/>
                <a:hlinkClick r:id="rId3"/>
              </a:rPr>
              <a:t>https://github.com/CallanHP/idcs-log-to-obj-store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409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34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Out of </a:t>
            </a:r>
            <a:r>
              <a:rPr lang="nl-NL" dirty="0" err="1"/>
              <a:t>the</a:t>
            </a:r>
            <a:r>
              <a:rPr lang="nl-NL" dirty="0"/>
              <a:t> box PaaS services </a:t>
            </a:r>
            <a:r>
              <a:rPr lang="nl-NL" dirty="0" err="1"/>
              <a:t>and</a:t>
            </a:r>
            <a:r>
              <a:rPr lang="nl-NL" dirty="0"/>
              <a:t> </a:t>
            </a:r>
            <a:r>
              <a:rPr lang="nl-NL" dirty="0" err="1"/>
              <a:t>facilities</a:t>
            </a:r>
            <a:endParaRPr lang="nl-NL" dirty="0"/>
          </a:p>
          <a:p>
            <a:pPr>
              <a:buFontTx/>
              <a:buChar char="-"/>
            </a:pPr>
            <a:r>
              <a:rPr lang="nl-NL" dirty="0" err="1"/>
              <a:t>persistence</a:t>
            </a:r>
            <a:r>
              <a:rPr lang="nl-NL" dirty="0"/>
              <a:t>, routing/</a:t>
            </a:r>
            <a:r>
              <a:rPr lang="nl-NL" dirty="0" err="1"/>
              <a:t>throttling</a:t>
            </a:r>
            <a:r>
              <a:rPr lang="nl-NL" dirty="0"/>
              <a:t>/buffer/queue/</a:t>
            </a:r>
            <a:r>
              <a:rPr lang="nl-NL" dirty="0" err="1"/>
              <a:t>retry</a:t>
            </a:r>
            <a:endParaRPr lang="nl-NL" dirty="0"/>
          </a:p>
          <a:p>
            <a:pPr>
              <a:buFontTx/>
              <a:buChar char="-"/>
            </a:pPr>
            <a:r>
              <a:rPr lang="nl-NL" dirty="0"/>
              <a:t>IDM, </a:t>
            </a:r>
            <a:r>
              <a:rPr lang="nl-NL" dirty="0" err="1"/>
              <a:t>key</a:t>
            </a:r>
            <a:r>
              <a:rPr lang="nl-NL" dirty="0"/>
              <a:t> </a:t>
            </a:r>
            <a:r>
              <a:rPr lang="nl-NL" dirty="0" err="1"/>
              <a:t>mgt</a:t>
            </a:r>
            <a:r>
              <a:rPr lang="nl-NL" dirty="0"/>
              <a:t>, </a:t>
            </a:r>
            <a:r>
              <a:rPr lang="nl-NL" dirty="0" err="1"/>
              <a:t>encryption</a:t>
            </a:r>
            <a:r>
              <a:rPr lang="nl-NL" dirty="0"/>
              <a:t>/</a:t>
            </a:r>
            <a:r>
              <a:rPr lang="nl-NL" dirty="0" err="1"/>
              <a:t>decryption</a:t>
            </a:r>
            <a:endParaRPr lang="nl-NL" dirty="0"/>
          </a:p>
          <a:p>
            <a:pPr>
              <a:buFontTx/>
              <a:buChar char="-"/>
            </a:pPr>
            <a:r>
              <a:rPr lang="nl-NL" dirty="0"/>
              <a:t>Distribution, CDN, </a:t>
            </a:r>
            <a:r>
              <a:rPr lang="nl-NL" dirty="0" err="1"/>
              <a:t>regional</a:t>
            </a:r>
            <a:r>
              <a:rPr lang="nl-NL" dirty="0"/>
              <a:t> </a:t>
            </a:r>
            <a:r>
              <a:rPr lang="nl-NL" dirty="0" err="1"/>
              <a:t>failover</a:t>
            </a:r>
            <a:endParaRPr lang="nl-NL" dirty="0"/>
          </a:p>
          <a:p>
            <a:pPr>
              <a:buFontTx/>
              <a:buChar char="-"/>
            </a:pPr>
            <a:r>
              <a:rPr lang="nl-NL" dirty="0"/>
              <a:t>Monitor, log, alert/</a:t>
            </a:r>
            <a:r>
              <a:rPr lang="nl-NL" dirty="0" err="1"/>
              <a:t>notification</a:t>
            </a:r>
            <a:endParaRPr lang="nl-NL" dirty="0"/>
          </a:p>
          <a:p>
            <a:pPr>
              <a:buFontTx/>
              <a:buChar char="-"/>
            </a:pPr>
            <a:endParaRPr lang="nl-NL" dirty="0"/>
          </a:p>
          <a:p>
            <a:pPr>
              <a:buFontTx/>
              <a:buChar char="-"/>
            </a:pPr>
            <a:r>
              <a:rPr lang="nl-NL" dirty="0" err="1"/>
              <a:t>Scalability</a:t>
            </a:r>
            <a:r>
              <a:rPr lang="nl-NL" dirty="0"/>
              <a:t> (up &amp; down)</a:t>
            </a:r>
          </a:p>
          <a:p>
            <a:pPr>
              <a:buFontTx/>
              <a:buChar char="-"/>
            </a:pPr>
            <a:r>
              <a:rPr lang="nl-NL" dirty="0"/>
              <a:t>Quick </a:t>
            </a:r>
            <a:r>
              <a:rPr lang="nl-NL" dirty="0" err="1"/>
              <a:t>Rampup</a:t>
            </a:r>
            <a:endParaRPr lang="nl-NL" dirty="0"/>
          </a:p>
          <a:p>
            <a:pPr>
              <a:buFontTx/>
              <a:buChar char="-"/>
            </a:pPr>
            <a:endParaRPr lang="nl-NL" dirty="0"/>
          </a:p>
          <a:p>
            <a:pPr marL="228600" indent="0">
              <a:buFontTx/>
              <a:buNone/>
            </a:pPr>
            <a:r>
              <a:rPr lang="nl-NL" dirty="0" err="1"/>
              <a:t>Emphasis</a:t>
            </a:r>
            <a:r>
              <a:rPr lang="nl-NL" dirty="0"/>
              <a:t> on </a:t>
            </a:r>
            <a:r>
              <a:rPr lang="nl-NL" dirty="0" err="1"/>
              <a:t>interaction</a:t>
            </a:r>
            <a:r>
              <a:rPr lang="nl-NL" dirty="0"/>
              <a:t> points: </a:t>
            </a:r>
            <a:r>
              <a:rPr lang="nl-NL" dirty="0" err="1"/>
              <a:t>APIs</a:t>
            </a:r>
            <a:r>
              <a:rPr lang="nl-NL" dirty="0"/>
              <a:t>, Events/ </a:t>
            </a:r>
            <a:r>
              <a:rPr lang="nl-NL" dirty="0" err="1"/>
              <a:t>message</a:t>
            </a:r>
            <a:r>
              <a:rPr lang="nl-NL" dirty="0"/>
              <a:t> format</a:t>
            </a:r>
          </a:p>
          <a:p>
            <a:pPr marL="228600" indent="0">
              <a:buFontTx/>
              <a:buNone/>
            </a:pPr>
            <a:r>
              <a:rPr lang="nl-NL" dirty="0" err="1"/>
              <a:t>Less</a:t>
            </a:r>
            <a:r>
              <a:rPr lang="nl-NL" dirty="0"/>
              <a:t> </a:t>
            </a:r>
            <a:r>
              <a:rPr lang="nl-NL" dirty="0" err="1"/>
              <a:t>emphasis</a:t>
            </a:r>
            <a:r>
              <a:rPr lang="nl-NL" dirty="0"/>
              <a:t> on </a:t>
            </a:r>
            <a:r>
              <a:rPr lang="nl-NL" dirty="0" err="1"/>
              <a:t>implementation</a:t>
            </a:r>
            <a:r>
              <a:rPr lang="nl-NL" dirty="0"/>
              <a:t> of PaaS (platform) services</a:t>
            </a:r>
          </a:p>
          <a:p>
            <a:pPr marL="228600" indent="0">
              <a:buFontTx/>
              <a:buNone/>
            </a:pPr>
            <a:r>
              <a:rPr lang="nl-NL" dirty="0" err="1"/>
              <a:t>MongoDB</a:t>
            </a:r>
            <a:r>
              <a:rPr lang="nl-NL" dirty="0"/>
              <a:t> API – </a:t>
            </a:r>
            <a:r>
              <a:rPr lang="nl-NL" dirty="0" err="1"/>
              <a:t>implemented</a:t>
            </a:r>
            <a:r>
              <a:rPr lang="nl-NL" dirty="0"/>
              <a:t> </a:t>
            </a:r>
            <a:r>
              <a:rPr lang="nl-NL" dirty="0" err="1"/>
              <a:t>by</a:t>
            </a:r>
            <a:r>
              <a:rPr lang="nl-NL" dirty="0"/>
              <a:t> </a:t>
            </a:r>
            <a:r>
              <a:rPr lang="nl-NL" dirty="0" err="1"/>
              <a:t>Azure</a:t>
            </a:r>
            <a:r>
              <a:rPr lang="nl-NL" dirty="0"/>
              <a:t> </a:t>
            </a:r>
            <a:r>
              <a:rPr lang="nl-NL" dirty="0" err="1"/>
              <a:t>Cosmos</a:t>
            </a:r>
            <a:r>
              <a:rPr lang="nl-NL" dirty="0"/>
              <a:t> DB, </a:t>
            </a:r>
            <a:r>
              <a:rPr lang="nl-NL" dirty="0" err="1"/>
              <a:t>MongoDB</a:t>
            </a:r>
            <a:r>
              <a:rPr lang="nl-NL" dirty="0"/>
              <a:t>, </a:t>
            </a:r>
            <a:r>
              <a:rPr lang="nl-NL" dirty="0" err="1"/>
              <a:t>Minimongo</a:t>
            </a:r>
            <a:r>
              <a:rPr lang="nl-NL" dirty="0"/>
              <a:t> </a:t>
            </a:r>
            <a:r>
              <a:rPr lang="nl-NL" dirty="0" err="1"/>
              <a:t>and</a:t>
            </a:r>
            <a:r>
              <a:rPr lang="nl-NL" dirty="0"/>
              <a:t> AWS Document DB </a:t>
            </a:r>
            <a:r>
              <a:rPr lang="nl-NL" dirty="0" err="1"/>
              <a:t>and</a:t>
            </a:r>
            <a:r>
              <a:rPr lang="nl-NL" dirty="0"/>
              <a:t> </a:t>
            </a:r>
            <a:r>
              <a:rPr lang="nl-NL" dirty="0" err="1"/>
              <a:t>soon</a:t>
            </a:r>
            <a:r>
              <a:rPr lang="nl-NL" dirty="0"/>
              <a:t> Oracle </a:t>
            </a:r>
            <a:r>
              <a:rPr lang="nl-NL" dirty="0" err="1"/>
              <a:t>Autonomous</a:t>
            </a:r>
            <a:r>
              <a:rPr lang="nl-NL" dirty="0"/>
              <a:t> JSON </a:t>
            </a:r>
          </a:p>
          <a:p>
            <a:pPr marL="228600" indent="0">
              <a:buFontTx/>
              <a:buNone/>
            </a:pPr>
            <a:r>
              <a:rPr lang="nl-NL" dirty="0" err="1"/>
              <a:t>Kafka</a:t>
            </a:r>
            <a:r>
              <a:rPr lang="nl-NL" dirty="0"/>
              <a:t> API – </a:t>
            </a:r>
            <a:r>
              <a:rPr lang="nl-NL" dirty="0" err="1"/>
              <a:t>Azure</a:t>
            </a:r>
            <a:r>
              <a:rPr lang="nl-NL" dirty="0"/>
              <a:t> Event Hub, OCI Streaming, AWS </a:t>
            </a:r>
            <a:r>
              <a:rPr lang="nl-NL" dirty="0" err="1"/>
              <a:t>Managed</a:t>
            </a:r>
            <a:r>
              <a:rPr lang="nl-NL" dirty="0"/>
              <a:t> Streaming</a:t>
            </a:r>
          </a:p>
          <a:p>
            <a:pPr marL="228600" indent="0">
              <a:buFontTx/>
              <a:buNone/>
            </a:pPr>
            <a:r>
              <a:rPr lang="nl-NL" dirty="0"/>
              <a:t>JDBC/SQL – </a:t>
            </a:r>
            <a:r>
              <a:rPr lang="nl-NL" dirty="0" err="1"/>
              <a:t>Relational</a:t>
            </a:r>
            <a:r>
              <a:rPr lang="nl-NL" dirty="0"/>
              <a:t> Database (Oracle, SQL Server, </a:t>
            </a:r>
            <a:r>
              <a:rPr lang="nl-NL" dirty="0" err="1"/>
              <a:t>PostgreSQL</a:t>
            </a:r>
            <a:r>
              <a:rPr lang="nl-NL" dirty="0"/>
              <a:t>, </a:t>
            </a:r>
            <a:r>
              <a:rPr lang="nl-NL" dirty="0" err="1"/>
              <a:t>MySQL</a:t>
            </a:r>
            <a:r>
              <a:rPr lang="nl-NL" dirty="0"/>
              <a:t>) </a:t>
            </a:r>
            <a:r>
              <a:rPr lang="nl-NL" dirty="0" err="1"/>
              <a:t>and</a:t>
            </a:r>
            <a:r>
              <a:rPr lang="nl-NL" dirty="0"/>
              <a:t> even </a:t>
            </a:r>
            <a:r>
              <a:rPr lang="nl-NL" dirty="0" err="1"/>
              <a:t>NoSQL</a:t>
            </a:r>
            <a:r>
              <a:rPr lang="nl-NL" dirty="0"/>
              <a:t> (Oracle </a:t>
            </a:r>
            <a:r>
              <a:rPr lang="nl-NL" dirty="0" err="1"/>
              <a:t>NoSQL</a:t>
            </a:r>
            <a:r>
              <a:rPr lang="nl-NL" dirty="0"/>
              <a:t>, Cassandra, </a:t>
            </a:r>
            <a:r>
              <a:rPr lang="nl-NL" dirty="0" err="1"/>
              <a:t>Hadoop</a:t>
            </a:r>
            <a:r>
              <a:rPr lang="nl-NL" dirty="0"/>
              <a:t>)</a:t>
            </a:r>
          </a:p>
          <a:p>
            <a:pPr marL="228600" indent="0">
              <a:buFontTx/>
              <a:buNone/>
            </a:pPr>
            <a:endParaRPr lang="nl-NL" dirty="0"/>
          </a:p>
          <a:p>
            <a:pPr>
              <a:buFontTx/>
              <a:buChar char="-"/>
            </a:pPr>
            <a:endParaRPr lang="nl-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749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282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5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54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25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64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5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588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6" name="Picture 5">
            <a:extLst>
              <a:ext uri="{FF2B5EF4-FFF2-40B4-BE49-F238E27FC236}">
                <a16:creationId xmlns:a16="http://schemas.microsoft.com/office/drawing/2014/main" id="{A2EC57B9-4E08-472F-95CE-8ED974E6005E}"/>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2" name="Picture 11">
            <a:extLst>
              <a:ext uri="{FF2B5EF4-FFF2-40B4-BE49-F238E27FC236}">
                <a16:creationId xmlns:a16="http://schemas.microsoft.com/office/drawing/2014/main" id="{E0CBFB4E-B6E9-4A04-88AB-7D6519F58AB2}"/>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70016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8" name="Picture 7">
            <a:extLst>
              <a:ext uri="{FF2B5EF4-FFF2-40B4-BE49-F238E27FC236}">
                <a16:creationId xmlns:a16="http://schemas.microsoft.com/office/drawing/2014/main" id="{DBB1BAB4-1427-44F2-AC04-63C36C98DFF1}"/>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74044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pic>
        <p:nvPicPr>
          <p:cNvPr id="8" name="Picture 7">
            <a:extLst>
              <a:ext uri="{FF2B5EF4-FFF2-40B4-BE49-F238E27FC236}">
                <a16:creationId xmlns:a16="http://schemas.microsoft.com/office/drawing/2014/main" id="{EDD0A2E6-2B22-4499-969E-6B920FDDF80D}"/>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9" name="Picture 8">
            <a:extLst>
              <a:ext uri="{FF2B5EF4-FFF2-40B4-BE49-F238E27FC236}">
                <a16:creationId xmlns:a16="http://schemas.microsoft.com/office/drawing/2014/main" id="{607C2130-E104-4AF9-A36D-537334B382FB}"/>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Oracle Groundbreakers Tour 2020 EMEA | Make your Cloud Applications Function for real</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B54E329-6D8A-4B33-B57E-77D9E3AEE37D}"/>
              </a:ext>
            </a:extLst>
          </p:cNvPr>
          <p:cNvPicPr>
            <a:picLocks noChangeAspect="1"/>
          </p:cNvPicPr>
          <p:nvPr userDrawn="1"/>
        </p:nvPicPr>
        <p:blipFill>
          <a:blip r:embed="rId21"/>
          <a:srcRect/>
          <a:stretch/>
        </p:blipFill>
        <p:spPr>
          <a:xfrm>
            <a:off x="7200000" y="363387"/>
            <a:ext cx="1258824" cy="279738"/>
          </a:xfrm>
          <a:prstGeom prst="rect">
            <a:avLst/>
          </a:prstGeom>
        </p:spPr>
      </p:pic>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4" r:id="rId16"/>
    <p:sldLayoutId id="2147483695"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jpe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oracle.com/uk/index.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8.svg"/><Relationship Id="rId7"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jpeg"/><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48.sv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46.jpeg"/><Relationship Id="rId11" Type="http://schemas.openxmlformats.org/officeDocument/2006/relationships/image" Target="../media/image61.png"/><Relationship Id="rId5" Type="http://schemas.openxmlformats.org/officeDocument/2006/relationships/image" Target="../media/image42.png"/><Relationship Id="rId10" Type="http://schemas.openxmlformats.org/officeDocument/2006/relationships/image" Target="../media/image60.svg"/><Relationship Id="rId4" Type="http://schemas.openxmlformats.org/officeDocument/2006/relationships/image" Target="../media/image41.png"/><Relationship Id="rId9" Type="http://schemas.openxmlformats.org/officeDocument/2006/relationships/image" Target="../media/image59.png"/><Relationship Id="rId14" Type="http://schemas.openxmlformats.org/officeDocument/2006/relationships/image" Target="../media/image64.svg"/></Relationships>
</file>

<file path=ppt/slides/_rels/slide18.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48.sv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49.png"/><Relationship Id="rId2" Type="http://schemas.openxmlformats.org/officeDocument/2006/relationships/image" Target="../media/image47.png"/><Relationship Id="rId16" Type="http://schemas.openxmlformats.org/officeDocument/2006/relationships/image" Target="../media/image16.svg"/><Relationship Id="rId1" Type="http://schemas.openxmlformats.org/officeDocument/2006/relationships/slideLayout" Target="../slideLayouts/slideLayout5.xml"/><Relationship Id="rId6" Type="http://schemas.openxmlformats.org/officeDocument/2006/relationships/image" Target="../media/image46.jpeg"/><Relationship Id="rId11"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15.png"/><Relationship Id="rId10" Type="http://schemas.openxmlformats.org/officeDocument/2006/relationships/image" Target="../media/image60.svg"/><Relationship Id="rId4" Type="http://schemas.openxmlformats.org/officeDocument/2006/relationships/image" Target="../media/image41.png"/><Relationship Id="rId9" Type="http://schemas.openxmlformats.org/officeDocument/2006/relationships/image" Target="../media/image59.png"/><Relationship Id="rId14" Type="http://schemas.openxmlformats.org/officeDocument/2006/relationships/image" Target="../media/image64.sv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16.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58.sv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4.png"/><Relationship Id="rId7"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36.jpeg"/><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70.svg"/><Relationship Id="rId7" Type="http://schemas.openxmlformats.org/officeDocument/2006/relationships/image" Target="../media/image16.svg"/><Relationship Id="rId12" Type="http://schemas.openxmlformats.org/officeDocument/2006/relationships/image" Target="../media/image61.png"/><Relationship Id="rId2" Type="http://schemas.openxmlformats.org/officeDocument/2006/relationships/image" Target="../media/image69.png"/><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74.svg"/><Relationship Id="rId5" Type="http://schemas.openxmlformats.org/officeDocument/2006/relationships/image" Target="../media/image72.svg"/><Relationship Id="rId15" Type="http://schemas.openxmlformats.org/officeDocument/2006/relationships/image" Target="../media/image60.svg"/><Relationship Id="rId10" Type="http://schemas.openxmlformats.org/officeDocument/2006/relationships/image" Target="../media/image73.png"/><Relationship Id="rId4" Type="http://schemas.openxmlformats.org/officeDocument/2006/relationships/image" Target="../media/image71.png"/><Relationship Id="rId9" Type="http://schemas.openxmlformats.org/officeDocument/2006/relationships/image" Target="../media/image58.svg"/><Relationship Id="rId1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7.png"/><Relationship Id="rId3" Type="http://schemas.openxmlformats.org/officeDocument/2006/relationships/image" Target="../media/image76.png"/><Relationship Id="rId21" Type="http://schemas.openxmlformats.org/officeDocument/2006/relationships/image" Target="../media/image90.png"/><Relationship Id="rId7" Type="http://schemas.openxmlformats.org/officeDocument/2006/relationships/image" Target="../media/image56.png"/><Relationship Id="rId12" Type="http://schemas.openxmlformats.org/officeDocument/2006/relationships/image" Target="../media/image82.png"/><Relationship Id="rId17" Type="http://schemas.openxmlformats.org/officeDocument/2006/relationships/image" Target="../media/image86.jpeg"/><Relationship Id="rId2" Type="http://schemas.openxmlformats.org/officeDocument/2006/relationships/image" Target="../media/image75.jpeg"/><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42.png"/><Relationship Id="rId15" Type="http://schemas.openxmlformats.org/officeDocument/2006/relationships/image" Target="../media/image49.png"/><Relationship Id="rId10" Type="http://schemas.openxmlformats.org/officeDocument/2006/relationships/image" Target="../media/image80.png"/><Relationship Id="rId19" Type="http://schemas.openxmlformats.org/officeDocument/2006/relationships/image" Target="../media/image88.png"/><Relationship Id="rId4" Type="http://schemas.openxmlformats.org/officeDocument/2006/relationships/image" Target="../media/image41.png"/><Relationship Id="rId9" Type="http://schemas.openxmlformats.org/officeDocument/2006/relationships/image" Target="../media/image79.jpeg"/><Relationship Id="rId1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image" Target="../media/image77.png"/><Relationship Id="rId1" Type="http://schemas.openxmlformats.org/officeDocument/2006/relationships/slideLayout" Target="../slideLayouts/slideLayout17.xml"/><Relationship Id="rId6" Type="http://schemas.openxmlformats.org/officeDocument/2006/relationships/image" Target="../media/image91.png"/><Relationship Id="rId5" Type="http://schemas.openxmlformats.org/officeDocument/2006/relationships/image" Target="../media/image49.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image" Target="../media/image77.png"/><Relationship Id="rId1" Type="http://schemas.openxmlformats.org/officeDocument/2006/relationships/slideLayout" Target="../slideLayouts/slideLayout17.xml"/><Relationship Id="rId6" Type="http://schemas.openxmlformats.org/officeDocument/2006/relationships/image" Target="../media/image91.png"/><Relationship Id="rId5" Type="http://schemas.openxmlformats.org/officeDocument/2006/relationships/image" Target="../media/image49.png"/><Relationship Id="rId4" Type="http://schemas.openxmlformats.org/officeDocument/2006/relationships/image" Target="../media/image82.png"/><Relationship Id="rId9" Type="http://schemas.openxmlformats.org/officeDocument/2006/relationships/image" Target="../media/image93.sv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7.png"/><Relationship Id="rId7" Type="http://schemas.openxmlformats.org/officeDocument/2006/relationships/image" Target="../media/image91.png"/><Relationship Id="rId12" Type="http://schemas.openxmlformats.org/officeDocument/2006/relationships/image" Target="../media/image64.sv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49.png"/><Relationship Id="rId11" Type="http://schemas.openxmlformats.org/officeDocument/2006/relationships/image" Target="../media/image63.png"/><Relationship Id="rId5" Type="http://schemas.openxmlformats.org/officeDocument/2006/relationships/image" Target="../media/image82.png"/><Relationship Id="rId10" Type="http://schemas.openxmlformats.org/officeDocument/2006/relationships/image" Target="../media/image94.png"/><Relationship Id="rId4" Type="http://schemas.openxmlformats.org/officeDocument/2006/relationships/image" Target="../media/image56.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7.png"/><Relationship Id="rId7" Type="http://schemas.openxmlformats.org/officeDocument/2006/relationships/image" Target="../media/image91.png"/><Relationship Id="rId12" Type="http://schemas.openxmlformats.org/officeDocument/2006/relationships/image" Target="../media/image64.sv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49.png"/><Relationship Id="rId11" Type="http://schemas.openxmlformats.org/officeDocument/2006/relationships/image" Target="../media/image63.png"/><Relationship Id="rId5" Type="http://schemas.openxmlformats.org/officeDocument/2006/relationships/image" Target="../media/image82.png"/><Relationship Id="rId10" Type="http://schemas.openxmlformats.org/officeDocument/2006/relationships/image" Target="../media/image94.png"/><Relationship Id="rId4" Type="http://schemas.openxmlformats.org/officeDocument/2006/relationships/image" Target="../media/image56.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94.png"/><Relationship Id="rId5" Type="http://schemas.openxmlformats.org/officeDocument/2006/relationships/image" Target="../media/image49.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94.png"/><Relationship Id="rId11" Type="http://schemas.openxmlformats.org/officeDocument/2006/relationships/image" Target="../media/image31.png"/><Relationship Id="rId5" Type="http://schemas.openxmlformats.org/officeDocument/2006/relationships/image" Target="../media/image49.png"/><Relationship Id="rId10" Type="http://schemas.openxmlformats.org/officeDocument/2006/relationships/image" Target="../media/image30.svg"/><Relationship Id="rId4" Type="http://schemas.openxmlformats.org/officeDocument/2006/relationships/image" Target="../media/image42.pn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94.png"/><Relationship Id="rId11" Type="http://schemas.openxmlformats.org/officeDocument/2006/relationships/image" Target="../media/image31.png"/><Relationship Id="rId5" Type="http://schemas.openxmlformats.org/officeDocument/2006/relationships/image" Target="../media/image49.png"/><Relationship Id="rId10" Type="http://schemas.openxmlformats.org/officeDocument/2006/relationships/image" Target="../media/image30.svg"/><Relationship Id="rId4" Type="http://schemas.openxmlformats.org/officeDocument/2006/relationships/image" Target="../media/image42.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94.png"/><Relationship Id="rId11" Type="http://schemas.openxmlformats.org/officeDocument/2006/relationships/image" Target="../media/image31.png"/><Relationship Id="rId5" Type="http://schemas.openxmlformats.org/officeDocument/2006/relationships/image" Target="../media/image49.png"/><Relationship Id="rId10" Type="http://schemas.openxmlformats.org/officeDocument/2006/relationships/image" Target="../media/image30.svg"/><Relationship Id="rId4" Type="http://schemas.openxmlformats.org/officeDocument/2006/relationships/image" Target="../media/image42.pn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94.png"/><Relationship Id="rId11" Type="http://schemas.openxmlformats.org/officeDocument/2006/relationships/image" Target="../media/image31.png"/><Relationship Id="rId5" Type="http://schemas.openxmlformats.org/officeDocument/2006/relationships/image" Target="../media/image49.png"/><Relationship Id="rId10" Type="http://schemas.openxmlformats.org/officeDocument/2006/relationships/image" Target="../media/image30.svg"/><Relationship Id="rId4" Type="http://schemas.openxmlformats.org/officeDocument/2006/relationships/image" Target="../media/image42.png"/><Relationship Id="rId9"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5.png"/><Relationship Id="rId3" Type="http://schemas.openxmlformats.org/officeDocument/2006/relationships/image" Target="../media/image12.svg"/><Relationship Id="rId21" Type="http://schemas.openxmlformats.org/officeDocument/2006/relationships/image" Target="../media/image111.png"/><Relationship Id="rId7" Type="http://schemas.openxmlformats.org/officeDocument/2006/relationships/image" Target="../media/image14.svg"/><Relationship Id="rId12" Type="http://schemas.openxmlformats.org/officeDocument/2006/relationships/image" Target="../media/image107.png"/><Relationship Id="rId17" Type="http://schemas.openxmlformats.org/officeDocument/2006/relationships/image" Target="../media/image99.svg"/><Relationship Id="rId2" Type="http://schemas.openxmlformats.org/officeDocument/2006/relationships/image" Target="../media/image11.png"/><Relationship Id="rId16" Type="http://schemas.openxmlformats.org/officeDocument/2006/relationships/image" Target="../media/image98.png"/><Relationship Id="rId20" Type="http://schemas.openxmlformats.org/officeDocument/2006/relationships/image" Target="../media/image78.png"/><Relationship Id="rId1" Type="http://schemas.openxmlformats.org/officeDocument/2006/relationships/slideLayout" Target="../slideLayouts/slideLayout17.xml"/><Relationship Id="rId6" Type="http://schemas.openxmlformats.org/officeDocument/2006/relationships/image" Target="../media/image13.png"/><Relationship Id="rId11" Type="http://schemas.openxmlformats.org/officeDocument/2006/relationships/image" Target="../media/image106.svg"/><Relationship Id="rId5" Type="http://schemas.openxmlformats.org/officeDocument/2006/relationships/image" Target="../media/image102.sv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6.svg"/><Relationship Id="rId4" Type="http://schemas.openxmlformats.org/officeDocument/2006/relationships/image" Target="../media/image101.png"/><Relationship Id="rId9" Type="http://schemas.openxmlformats.org/officeDocument/2006/relationships/image" Target="../media/image104.svg"/><Relationship Id="rId14" Type="http://schemas.openxmlformats.org/officeDocument/2006/relationships/image" Target="../media/image109.svg"/><Relationship Id="rId22" Type="http://schemas.openxmlformats.org/officeDocument/2006/relationships/image" Target="../media/image42.pn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5.png"/><Relationship Id="rId3" Type="http://schemas.openxmlformats.org/officeDocument/2006/relationships/image" Target="../media/image12.svg"/><Relationship Id="rId21" Type="http://schemas.openxmlformats.org/officeDocument/2006/relationships/image" Target="../media/image111.png"/><Relationship Id="rId7" Type="http://schemas.openxmlformats.org/officeDocument/2006/relationships/image" Target="../media/image14.svg"/><Relationship Id="rId12" Type="http://schemas.openxmlformats.org/officeDocument/2006/relationships/image" Target="../media/image107.png"/><Relationship Id="rId17" Type="http://schemas.openxmlformats.org/officeDocument/2006/relationships/image" Target="../media/image99.svg"/><Relationship Id="rId2" Type="http://schemas.openxmlformats.org/officeDocument/2006/relationships/image" Target="../media/image11.png"/><Relationship Id="rId16" Type="http://schemas.openxmlformats.org/officeDocument/2006/relationships/image" Target="../media/image98.png"/><Relationship Id="rId20" Type="http://schemas.openxmlformats.org/officeDocument/2006/relationships/image" Target="../media/image78.png"/><Relationship Id="rId1" Type="http://schemas.openxmlformats.org/officeDocument/2006/relationships/slideLayout" Target="../slideLayouts/slideLayout17.xml"/><Relationship Id="rId6" Type="http://schemas.openxmlformats.org/officeDocument/2006/relationships/image" Target="../media/image13.png"/><Relationship Id="rId11" Type="http://schemas.openxmlformats.org/officeDocument/2006/relationships/image" Target="../media/image106.svg"/><Relationship Id="rId5" Type="http://schemas.openxmlformats.org/officeDocument/2006/relationships/image" Target="../media/image102.sv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6.svg"/><Relationship Id="rId4" Type="http://schemas.openxmlformats.org/officeDocument/2006/relationships/image" Target="../media/image101.png"/><Relationship Id="rId9" Type="http://schemas.openxmlformats.org/officeDocument/2006/relationships/image" Target="../media/image104.svg"/><Relationship Id="rId14" Type="http://schemas.openxmlformats.org/officeDocument/2006/relationships/image" Target="../media/image109.svg"/><Relationship Id="rId22" Type="http://schemas.openxmlformats.org/officeDocument/2006/relationships/image" Target="../media/image42.pn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12.svg"/></Relationships>
</file>

<file path=ppt/slides/_rels/slide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svg"/><Relationship Id="rId7" Type="http://schemas.openxmlformats.org/officeDocument/2006/relationships/image" Target="../media/image121.svg"/><Relationship Id="rId12" Type="http://schemas.openxmlformats.org/officeDocument/2006/relationships/image" Target="../media/image125.svg"/><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119.svg"/><Relationship Id="rId10" Type="http://schemas.openxmlformats.org/officeDocument/2006/relationships/image" Target="../media/image64.svg"/><Relationship Id="rId4" Type="http://schemas.openxmlformats.org/officeDocument/2006/relationships/image" Target="../media/image118.png"/><Relationship Id="rId9" Type="http://schemas.openxmlformats.org/officeDocument/2006/relationships/image" Target="../media/image123.png"/></Relationships>
</file>

<file path=ppt/slides/_rels/slide45.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5.sv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4.png"/><Relationship Id="rId17" Type="http://schemas.openxmlformats.org/officeDocument/2006/relationships/image" Target="../media/image128.svg"/><Relationship Id="rId2" Type="http://schemas.openxmlformats.org/officeDocument/2006/relationships/notesSlide" Target="../notesSlides/notesSlide14.xml"/><Relationship Id="rId16"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19.svg"/><Relationship Id="rId11" Type="http://schemas.openxmlformats.org/officeDocument/2006/relationships/image" Target="../media/image64.svg"/><Relationship Id="rId5" Type="http://schemas.openxmlformats.org/officeDocument/2006/relationships/image" Target="../media/image118.png"/><Relationship Id="rId15" Type="http://schemas.openxmlformats.org/officeDocument/2006/relationships/image" Target="../media/image99.svg"/><Relationship Id="rId10" Type="http://schemas.openxmlformats.org/officeDocument/2006/relationships/image" Target="../media/image123.pn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6.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9.png"/><Relationship Id="rId3" Type="http://schemas.openxmlformats.org/officeDocument/2006/relationships/image" Target="../media/image117.svg"/><Relationship Id="rId7" Type="http://schemas.openxmlformats.org/officeDocument/2006/relationships/image" Target="../media/image121.svg"/><Relationship Id="rId12" Type="http://schemas.openxmlformats.org/officeDocument/2006/relationships/image" Target="../media/image128.svg"/><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27.png"/><Relationship Id="rId5" Type="http://schemas.openxmlformats.org/officeDocument/2006/relationships/image" Target="../media/image119.svg"/><Relationship Id="rId10" Type="http://schemas.openxmlformats.org/officeDocument/2006/relationships/image" Target="../media/image125.svg"/><Relationship Id="rId4" Type="http://schemas.openxmlformats.org/officeDocument/2006/relationships/image" Target="../media/image118.png"/><Relationship Id="rId9"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7.png"/><Relationship Id="rId1" Type="http://schemas.openxmlformats.org/officeDocument/2006/relationships/slideLayout" Target="../slideLayouts/slideLayout17.xml"/><Relationship Id="rId6" Type="http://schemas.openxmlformats.org/officeDocument/2006/relationships/image" Target="../media/image91.png"/><Relationship Id="rId5" Type="http://schemas.openxmlformats.org/officeDocument/2006/relationships/image" Target="../media/image49.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7.xml"/><Relationship Id="rId6" Type="http://schemas.openxmlformats.org/officeDocument/2006/relationships/image" Target="../media/image131.png"/><Relationship Id="rId5" Type="http://schemas.openxmlformats.org/officeDocument/2006/relationships/image" Target="../media/image12.sv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6.svg"/><Relationship Id="rId18" Type="http://schemas.openxmlformats.org/officeDocument/2006/relationships/image" Target="../media/image136.png"/><Relationship Id="rId3" Type="http://schemas.openxmlformats.org/officeDocument/2006/relationships/image" Target="../media/image57.png"/><Relationship Id="rId7" Type="http://schemas.openxmlformats.org/officeDocument/2006/relationships/image" Target="../media/image78.png"/><Relationship Id="rId12" Type="http://schemas.openxmlformats.org/officeDocument/2006/relationships/image" Target="../media/image15.png"/><Relationship Id="rId17" Type="http://schemas.openxmlformats.org/officeDocument/2006/relationships/image" Target="../media/image135.jpeg"/><Relationship Id="rId2" Type="http://schemas.openxmlformats.org/officeDocument/2006/relationships/image" Target="../media/image132.png"/><Relationship Id="rId16" Type="http://schemas.openxmlformats.org/officeDocument/2006/relationships/image" Target="../media/image134.png"/><Relationship Id="rId1" Type="http://schemas.openxmlformats.org/officeDocument/2006/relationships/slideLayout" Target="../slideLayouts/slideLayout17.xml"/><Relationship Id="rId6" Type="http://schemas.openxmlformats.org/officeDocument/2006/relationships/image" Target="../media/image106.svg"/><Relationship Id="rId11" Type="http://schemas.openxmlformats.org/officeDocument/2006/relationships/image" Target="../media/image94.png"/><Relationship Id="rId5" Type="http://schemas.openxmlformats.org/officeDocument/2006/relationships/image" Target="../media/image105.png"/><Relationship Id="rId15" Type="http://schemas.openxmlformats.org/officeDocument/2006/relationships/image" Target="../media/image133.png"/><Relationship Id="rId10" Type="http://schemas.openxmlformats.org/officeDocument/2006/relationships/image" Target="../media/image41.png"/><Relationship Id="rId19" Type="http://schemas.openxmlformats.org/officeDocument/2006/relationships/image" Target="../media/image90.png"/><Relationship Id="rId4" Type="http://schemas.openxmlformats.org/officeDocument/2006/relationships/image" Target="../media/image58.svg"/><Relationship Id="rId9" Type="http://schemas.openxmlformats.org/officeDocument/2006/relationships/image" Target="../media/image42.png"/><Relationship Id="rId14"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svg"/><Relationship Id="rId10" Type="http://schemas.openxmlformats.org/officeDocument/2006/relationships/image" Target="../media/image137.png"/><Relationship Id="rId4" Type="http://schemas.openxmlformats.org/officeDocument/2006/relationships/image" Target="../media/image29.png"/><Relationship Id="rId9" Type="http://schemas.openxmlformats.org/officeDocument/2006/relationships/image" Target="../media/image16.svg"/></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7.xml"/><Relationship Id="rId5" Type="http://schemas.openxmlformats.org/officeDocument/2006/relationships/image" Target="../media/image141.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5.png"/><Relationship Id="rId7" Type="http://schemas.openxmlformats.org/officeDocument/2006/relationships/image" Target="../media/image143.jpeg"/><Relationship Id="rId12" Type="http://schemas.openxmlformats.org/officeDocument/2006/relationships/image" Target="../media/image148.png"/><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image" Target="../media/image12.svg"/><Relationship Id="rId11" Type="http://schemas.openxmlformats.org/officeDocument/2006/relationships/image" Target="../media/image147.png"/><Relationship Id="rId5" Type="http://schemas.openxmlformats.org/officeDocument/2006/relationships/image" Target="../media/image11.png"/><Relationship Id="rId10" Type="http://schemas.openxmlformats.org/officeDocument/2006/relationships/image" Target="../media/image146.png"/><Relationship Id="rId4" Type="http://schemas.openxmlformats.org/officeDocument/2006/relationships/image" Target="../media/image16.svg"/><Relationship Id="rId9" Type="http://schemas.openxmlformats.org/officeDocument/2006/relationships/image" Target="../media/image145.svg"/></Relationships>
</file>

<file path=ppt/slides/_rels/slide5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32.svg"/><Relationship Id="rId3" Type="http://schemas.openxmlformats.org/officeDocument/2006/relationships/image" Target="../media/image99.svg"/><Relationship Id="rId7" Type="http://schemas.openxmlformats.org/officeDocument/2006/relationships/image" Target="../media/image12.svg"/><Relationship Id="rId12" Type="http://schemas.openxmlformats.org/officeDocument/2006/relationships/image" Target="../media/image31.pn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4.svg"/><Relationship Id="rId5" Type="http://schemas.openxmlformats.org/officeDocument/2006/relationships/image" Target="../media/image16.svg"/><Relationship Id="rId10"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109.svg"/></Relationships>
</file>

<file path=ppt/slides/_rels/slide56.xml.rels><?xml version="1.0" encoding="UTF-8" standalone="yes"?>
<Relationships xmlns="http://schemas.openxmlformats.org/package/2006/relationships"><Relationship Id="rId3" Type="http://schemas.openxmlformats.org/officeDocument/2006/relationships/hyperlink" Target="https://t.co/oBIPW2YiE4?amp=1" TargetMode="External"/><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hyperlink" Target="https://katacoda.com/redexpertalliance/courses/oci-course" TargetMode="Externa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8.xml.rels><?xml version="1.0" encoding="UTF-8" standalone="yes"?>
<Relationships xmlns="http://schemas.openxmlformats.org/package/2006/relationships"><Relationship Id="rId3" Type="http://schemas.openxmlformats.org/officeDocument/2006/relationships/image" Target="../media/image156.svg"/><Relationship Id="rId7" Type="http://schemas.openxmlformats.org/officeDocument/2006/relationships/image" Target="../media/image16.sv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58.svg"/><Relationship Id="rId4" Type="http://schemas.openxmlformats.org/officeDocument/2006/relationships/image" Target="../media/image157.png"/></Relationships>
</file>

<file path=ppt/slides/_rels/slide5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0.gif"/><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6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4.png"/><Relationship Id="rId7"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36.jpe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sz="2400" dirty="0"/>
              <a:t>Make your Cloud Applications Function for real – </a:t>
            </a:r>
            <a:br>
              <a:rPr lang="en-US" sz="2400" dirty="0"/>
            </a:br>
            <a:br>
              <a:rPr lang="en-US" sz="2400" dirty="0"/>
            </a:br>
            <a:r>
              <a:rPr lang="en-US" sz="2400" dirty="0"/>
              <a:t>A Complete Overview of </a:t>
            </a:r>
            <a:br>
              <a:rPr lang="en-US" sz="2400" dirty="0"/>
            </a:br>
            <a:r>
              <a:rPr lang="en-US" sz="2400" dirty="0"/>
              <a:t>Oracle Functions </a:t>
            </a:r>
            <a:br>
              <a:rPr lang="en-US" sz="2400" dirty="0"/>
            </a:br>
            <a:r>
              <a:rPr lang="en-US" sz="2400" dirty="0"/>
              <a:t>as a Service</a:t>
            </a:r>
            <a:endParaRPr lang="nl-NL" sz="20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Oracle Groundbreakers Tour 2020 EMEA | Make your Cloud Applications Function for real</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4498026"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Oracle </a:t>
            </a:r>
            <a:r>
              <a:rPr lang="nl-NL" sz="1350" b="1" kern="1200" dirty="0" err="1">
                <a:ea typeface="+mn-ea"/>
                <a:cs typeface="+mn-cs"/>
              </a:rPr>
              <a:t>Groundbreakers</a:t>
            </a:r>
            <a:r>
              <a:rPr lang="nl-NL" sz="1350" b="1" kern="1200" dirty="0">
                <a:ea typeface="+mn-ea"/>
                <a:cs typeface="+mn-cs"/>
              </a:rPr>
              <a:t> Tour 2020 EMEA, 13th </a:t>
            </a:r>
            <a:r>
              <a:rPr lang="nl-NL" sz="1350" b="1" kern="1200" dirty="0" err="1">
                <a:ea typeface="+mn-ea"/>
                <a:cs typeface="+mn-cs"/>
              </a:rPr>
              <a:t>October</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722734" y="4252198"/>
            <a:ext cx="610923" cy="551452"/>
          </a:xfrm>
          <a:prstGeom prst="rect">
            <a:avLst/>
          </a:prstGeom>
          <a:ln>
            <a:noFill/>
          </a:ln>
          <a:effectLst>
            <a:outerShdw blurRad="292100" dist="139700" dir="2700000" algn="tl" rotWithShape="0">
              <a:srgbClr val="333333">
                <a:alpha val="65000"/>
              </a:srgbClr>
            </a:outerShdw>
          </a:effectLst>
        </p:spPr>
      </p:pic>
      <p:pic>
        <p:nvPicPr>
          <p:cNvPr id="12" name="Picture 2" descr="Image result for java rockstar">
            <a:extLst>
              <a:ext uri="{FF2B5EF4-FFF2-40B4-BE49-F238E27FC236}">
                <a16:creationId xmlns:a16="http://schemas.microsoft.com/office/drawing/2014/main" id="{DBD8DB5F-7C59-4154-9494-514D3A4DD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875" y="4602939"/>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8C64AEB-4B04-4FB0-AA72-FD9995F3F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2802" y="4572000"/>
            <a:ext cx="337926" cy="3379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AF43E25-FF5A-4047-858A-02064C461CF4}"/>
              </a:ext>
            </a:extLst>
          </p:cNvPr>
          <p:cNvSpPr txBox="1"/>
          <p:nvPr/>
        </p:nvSpPr>
        <p:spPr>
          <a:xfrm>
            <a:off x="6062684" y="4572000"/>
            <a:ext cx="3048431" cy="600164"/>
          </a:xfrm>
          <a:prstGeom prst="rect">
            <a:avLst/>
          </a:prstGeom>
          <a:noFill/>
        </p:spPr>
        <p:txBody>
          <a:bodyPr wrap="square" lIns="0" tIns="0" rIns="0" bIns="0" rtlCol="0">
            <a:spAutoFit/>
          </a:bodyPr>
          <a:lstStyle/>
          <a:p>
            <a:pPr algn="r"/>
            <a:r>
              <a:rPr lang="nl-NL" sz="1300" dirty="0">
                <a:solidFill>
                  <a:schemeClr val="tx1"/>
                </a:solidFill>
              </a:rPr>
              <a:t>Sources </a:t>
            </a:r>
            <a:r>
              <a:rPr lang="nl-NL" sz="1300" dirty="0" err="1">
                <a:solidFill>
                  <a:schemeClr val="tx1"/>
                </a:solidFill>
              </a:rPr>
              <a:t>and</a:t>
            </a:r>
            <a:r>
              <a:rPr lang="nl-NL" sz="1300" dirty="0">
                <a:solidFill>
                  <a:schemeClr val="tx1"/>
                </a:solidFill>
              </a:rPr>
              <a:t> slides:</a:t>
            </a:r>
            <a:r>
              <a:rPr lang="nl-NL" sz="1300" b="1" dirty="0">
                <a:solidFill>
                  <a:schemeClr val="tx1"/>
                </a:solidFill>
              </a:rPr>
              <a:t> </a:t>
            </a:r>
            <a:br>
              <a:rPr lang="nl-NL" sz="1300" b="1" dirty="0">
                <a:solidFill>
                  <a:schemeClr val="tx1"/>
                </a:solidFill>
              </a:rPr>
            </a:br>
            <a:r>
              <a:rPr lang="nl-NL" sz="1300" b="1" dirty="0">
                <a:solidFill>
                  <a:schemeClr val="tx1"/>
                </a:solidFill>
              </a:rPr>
              <a:t>http://bit.ly/function-for-real-ogbemea2020</a:t>
            </a:r>
            <a:endParaRPr lang="en-NL" sz="1300" b="1" dirty="0" err="1">
              <a:solidFill>
                <a:schemeClr val="tx1"/>
              </a:solidFill>
            </a:endParaRPr>
          </a:p>
        </p:txBody>
      </p:sp>
      <p:pic>
        <p:nvPicPr>
          <p:cNvPr id="1026" name="Picture 2" descr="Webinar logo">
            <a:extLst>
              <a:ext uri="{FF2B5EF4-FFF2-40B4-BE49-F238E27FC236}">
                <a16:creationId xmlns:a16="http://schemas.microsoft.com/office/drawing/2014/main" id="{D0A0F45F-5965-4AB1-862D-DC5D8E11A0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2090" y="155431"/>
            <a:ext cx="1519237" cy="57114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F19AAF5-F333-4C70-B1F5-542312CF1C2D}"/>
              </a:ext>
            </a:extLst>
          </p:cNvPr>
          <p:cNvGrpSpPr/>
          <p:nvPr/>
        </p:nvGrpSpPr>
        <p:grpSpPr>
          <a:xfrm>
            <a:off x="-52008" y="972001"/>
            <a:ext cx="5515718" cy="3024000"/>
            <a:chOff x="-153280" y="698021"/>
            <a:chExt cx="8590103" cy="4137407"/>
          </a:xfrm>
        </p:grpSpPr>
        <p:sp>
          <p:nvSpPr>
            <p:cNvPr id="13" name="Rectangle 12">
              <a:extLst>
                <a:ext uri="{FF2B5EF4-FFF2-40B4-BE49-F238E27FC236}">
                  <a16:creationId xmlns:a16="http://schemas.microsoft.com/office/drawing/2014/main" id="{4C72C178-B635-426A-92CB-565F1081B8AC}"/>
                </a:ext>
              </a:extLst>
            </p:cNvPr>
            <p:cNvSpPr/>
            <p:nvPr/>
          </p:nvSpPr>
          <p:spPr>
            <a:xfrm>
              <a:off x="579120" y="1884847"/>
              <a:ext cx="805943" cy="458382"/>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14" name="Graphic 13">
              <a:extLst>
                <a:ext uri="{FF2B5EF4-FFF2-40B4-BE49-F238E27FC236}">
                  <a16:creationId xmlns:a16="http://schemas.microsoft.com/office/drawing/2014/main" id="{0C99BBC2-CEFE-4A47-8492-AACABD4D47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168" y="1466842"/>
              <a:ext cx="496952" cy="496952"/>
            </a:xfrm>
            <a:prstGeom prst="rect">
              <a:avLst/>
            </a:prstGeom>
          </p:spPr>
        </p:pic>
        <p:sp>
          <p:nvSpPr>
            <p:cNvPr id="15" name="Rectangle 14">
              <a:extLst>
                <a:ext uri="{FF2B5EF4-FFF2-40B4-BE49-F238E27FC236}">
                  <a16:creationId xmlns:a16="http://schemas.microsoft.com/office/drawing/2014/main" id="{63295DF3-9A76-4E72-A62D-0337A1863465}"/>
                </a:ext>
              </a:extLst>
            </p:cNvPr>
            <p:cNvSpPr/>
            <p:nvPr/>
          </p:nvSpPr>
          <p:spPr>
            <a:xfrm>
              <a:off x="647468" y="3643401"/>
              <a:ext cx="945614" cy="297488"/>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pic>
          <p:nvPicPr>
            <p:cNvPr id="16" name="Graphic 15">
              <a:extLst>
                <a:ext uri="{FF2B5EF4-FFF2-40B4-BE49-F238E27FC236}">
                  <a16:creationId xmlns:a16="http://schemas.microsoft.com/office/drawing/2014/main" id="{3A2F2E45-9C56-446B-A4B1-BB1CB1593E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4081" y="3201074"/>
              <a:ext cx="496952" cy="496952"/>
            </a:xfrm>
            <a:prstGeom prst="rect">
              <a:avLst/>
            </a:prstGeom>
          </p:spPr>
        </p:pic>
        <p:sp>
          <p:nvSpPr>
            <p:cNvPr id="17" name="Oval 16">
              <a:extLst>
                <a:ext uri="{FF2B5EF4-FFF2-40B4-BE49-F238E27FC236}">
                  <a16:creationId xmlns:a16="http://schemas.microsoft.com/office/drawing/2014/main" id="{CFB6FB52-ACB7-4542-A67F-C8A418214D73}"/>
                </a:ext>
              </a:extLst>
            </p:cNvPr>
            <p:cNvSpPr/>
            <p:nvPr/>
          </p:nvSpPr>
          <p:spPr>
            <a:xfrm>
              <a:off x="2177479" y="1539070"/>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Arrow: Right 17">
              <a:extLst>
                <a:ext uri="{FF2B5EF4-FFF2-40B4-BE49-F238E27FC236}">
                  <a16:creationId xmlns:a16="http://schemas.microsoft.com/office/drawing/2014/main" id="{210456B8-5BAE-4CFE-9B70-EB954CFC5C84}"/>
                </a:ext>
              </a:extLst>
            </p:cNvPr>
            <p:cNvSpPr/>
            <p:nvPr/>
          </p:nvSpPr>
          <p:spPr>
            <a:xfrm rot="759864" flipH="1" flipV="1">
              <a:off x="1165498" y="1907904"/>
              <a:ext cx="1598708" cy="209818"/>
            </a:xfrm>
            <a:prstGeom prst="rightArrow">
              <a:avLst>
                <a:gd name="adj1" fmla="val 44303"/>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20" name="Arrow: Right 19">
              <a:extLst>
                <a:ext uri="{FF2B5EF4-FFF2-40B4-BE49-F238E27FC236}">
                  <a16:creationId xmlns:a16="http://schemas.microsoft.com/office/drawing/2014/main" id="{0663F9E0-DD2B-4520-B576-57D99D96A47C}"/>
                </a:ext>
              </a:extLst>
            </p:cNvPr>
            <p:cNvSpPr/>
            <p:nvPr/>
          </p:nvSpPr>
          <p:spPr>
            <a:xfrm flipH="1">
              <a:off x="1351033" y="3354025"/>
              <a:ext cx="1559807" cy="19736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21" name="Arrow: Right 20">
              <a:extLst>
                <a:ext uri="{FF2B5EF4-FFF2-40B4-BE49-F238E27FC236}">
                  <a16:creationId xmlns:a16="http://schemas.microsoft.com/office/drawing/2014/main" id="{7B4D34B0-1589-436F-9F43-C8568A5327CA}"/>
                </a:ext>
              </a:extLst>
            </p:cNvPr>
            <p:cNvSpPr/>
            <p:nvPr/>
          </p:nvSpPr>
          <p:spPr>
            <a:xfrm>
              <a:off x="1229820" y="1546961"/>
              <a:ext cx="2288741" cy="23724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22" name="Rectangle 21">
              <a:extLst>
                <a:ext uri="{FF2B5EF4-FFF2-40B4-BE49-F238E27FC236}">
                  <a16:creationId xmlns:a16="http://schemas.microsoft.com/office/drawing/2014/main" id="{AB07390D-E10B-4A2B-AEC9-50B55D5FA143}"/>
                </a:ext>
              </a:extLst>
            </p:cNvPr>
            <p:cNvSpPr/>
            <p:nvPr/>
          </p:nvSpPr>
          <p:spPr>
            <a:xfrm>
              <a:off x="3293008" y="3131784"/>
              <a:ext cx="1771186" cy="341879"/>
            </a:xfrm>
            <a:prstGeom prst="rect">
              <a:avLst/>
            </a:prstGeom>
          </p:spPr>
          <p:txBody>
            <a:bodyPr wrap="square" tIns="73152">
              <a:spAutoFit/>
            </a:bodyPr>
            <a:lstStyle/>
            <a:p>
              <a:pPr algn="ctr">
                <a:lnSpc>
                  <a:spcPts val="850"/>
                </a:lnSpc>
              </a:pPr>
              <a:r>
                <a:rPr lang="en-US" sz="2000" b="1" dirty="0">
                  <a:solidFill>
                    <a:srgbClr val="C00000"/>
                  </a:solidFill>
                  <a:latin typeface="MS UI Gothic" panose="020B0600070205080204" pitchFamily="34" charset="-128"/>
                  <a:ea typeface="Arial" charset="0"/>
                  <a:cs typeface="Oracle Sans" panose="020B0503020204020204" pitchFamily="34" charset="0"/>
                </a:rPr>
                <a:t>Function</a:t>
              </a:r>
            </a:p>
          </p:txBody>
        </p:sp>
        <p:pic>
          <p:nvPicPr>
            <p:cNvPr id="23" name="Graphic 22">
              <a:extLst>
                <a:ext uri="{FF2B5EF4-FFF2-40B4-BE49-F238E27FC236}">
                  <a16:creationId xmlns:a16="http://schemas.microsoft.com/office/drawing/2014/main" id="{86BC0130-6586-4CB6-B783-A19396F58C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81644" y="2368191"/>
              <a:ext cx="738043" cy="738043"/>
            </a:xfrm>
            <a:prstGeom prst="rect">
              <a:avLst/>
            </a:prstGeom>
          </p:spPr>
        </p:pic>
        <p:sp>
          <p:nvSpPr>
            <p:cNvPr id="24" name="Arrow: Right 23">
              <a:extLst>
                <a:ext uri="{FF2B5EF4-FFF2-40B4-BE49-F238E27FC236}">
                  <a16:creationId xmlns:a16="http://schemas.microsoft.com/office/drawing/2014/main" id="{2392A866-FA4A-43DC-9588-CFFFD36EAAED}"/>
                </a:ext>
              </a:extLst>
            </p:cNvPr>
            <p:cNvSpPr/>
            <p:nvPr/>
          </p:nvSpPr>
          <p:spPr>
            <a:xfrm rot="20540286">
              <a:off x="1285735" y="299829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1700F28C-B32F-4809-8CC7-974D8906D2DC}"/>
                </a:ext>
              </a:extLst>
            </p:cNvPr>
            <p:cNvSpPr/>
            <p:nvPr/>
          </p:nvSpPr>
          <p:spPr>
            <a:xfrm>
              <a:off x="7045486" y="3357431"/>
              <a:ext cx="884562" cy="455399"/>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Autonomous Database</a:t>
              </a:r>
            </a:p>
          </p:txBody>
        </p:sp>
        <p:sp>
          <p:nvSpPr>
            <p:cNvPr id="26" name="Rectangle 25">
              <a:extLst>
                <a:ext uri="{FF2B5EF4-FFF2-40B4-BE49-F238E27FC236}">
                  <a16:creationId xmlns:a16="http://schemas.microsoft.com/office/drawing/2014/main" id="{5B4C7C08-0B6F-474F-89BB-31332442DA45}"/>
                </a:ext>
              </a:extLst>
            </p:cNvPr>
            <p:cNvSpPr/>
            <p:nvPr/>
          </p:nvSpPr>
          <p:spPr>
            <a:xfrm>
              <a:off x="5723139" y="1156928"/>
              <a:ext cx="805943" cy="297488"/>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Streaming</a:t>
              </a:r>
            </a:p>
          </p:txBody>
        </p:sp>
        <p:pic>
          <p:nvPicPr>
            <p:cNvPr id="27" name="Graphic 26">
              <a:extLst>
                <a:ext uri="{FF2B5EF4-FFF2-40B4-BE49-F238E27FC236}">
                  <a16:creationId xmlns:a16="http://schemas.microsoft.com/office/drawing/2014/main" id="{74244921-D7C8-4329-B8B0-BF1FA1A60A1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0447" y="2893325"/>
              <a:ext cx="496952" cy="496952"/>
            </a:xfrm>
            <a:prstGeom prst="rect">
              <a:avLst/>
            </a:prstGeom>
          </p:spPr>
        </p:pic>
        <p:pic>
          <p:nvPicPr>
            <p:cNvPr id="28" name="Graphic 27">
              <a:extLst>
                <a:ext uri="{FF2B5EF4-FFF2-40B4-BE49-F238E27FC236}">
                  <a16:creationId xmlns:a16="http://schemas.microsoft.com/office/drawing/2014/main" id="{B7E16806-94C1-473F-83E5-6431FDB30C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80992" y="698021"/>
              <a:ext cx="496952" cy="496952"/>
            </a:xfrm>
            <a:prstGeom prst="rect">
              <a:avLst/>
            </a:prstGeom>
          </p:spPr>
        </p:pic>
        <p:sp>
          <p:nvSpPr>
            <p:cNvPr id="29" name="Rectangle 28">
              <a:extLst>
                <a:ext uri="{FF2B5EF4-FFF2-40B4-BE49-F238E27FC236}">
                  <a16:creationId xmlns:a16="http://schemas.microsoft.com/office/drawing/2014/main" id="{7CF21E6A-796C-4EE1-A313-D0E076CDCBEC}"/>
                </a:ext>
              </a:extLst>
            </p:cNvPr>
            <p:cNvSpPr/>
            <p:nvPr/>
          </p:nvSpPr>
          <p:spPr>
            <a:xfrm>
              <a:off x="7630880" y="2451095"/>
              <a:ext cx="805943" cy="461277"/>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30" name="Graphic 29">
              <a:extLst>
                <a:ext uri="{FF2B5EF4-FFF2-40B4-BE49-F238E27FC236}">
                  <a16:creationId xmlns:a16="http://schemas.microsoft.com/office/drawing/2014/main" id="{856BA772-0467-4FC0-938B-3B8E820DBF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800870" y="1998339"/>
              <a:ext cx="496952" cy="496952"/>
            </a:xfrm>
            <a:prstGeom prst="rect">
              <a:avLst/>
            </a:prstGeom>
          </p:spPr>
        </p:pic>
        <p:sp>
          <p:nvSpPr>
            <p:cNvPr id="31" name="Rectangle 30">
              <a:extLst>
                <a:ext uri="{FF2B5EF4-FFF2-40B4-BE49-F238E27FC236}">
                  <a16:creationId xmlns:a16="http://schemas.microsoft.com/office/drawing/2014/main" id="{23926197-3120-4703-8347-3B305272BF76}"/>
                </a:ext>
              </a:extLst>
            </p:cNvPr>
            <p:cNvSpPr/>
            <p:nvPr/>
          </p:nvSpPr>
          <p:spPr>
            <a:xfrm>
              <a:off x="5201453" y="4524769"/>
              <a:ext cx="805943" cy="303365"/>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32" name="Graphic 31">
              <a:extLst>
                <a:ext uri="{FF2B5EF4-FFF2-40B4-BE49-F238E27FC236}">
                  <a16:creationId xmlns:a16="http://schemas.microsoft.com/office/drawing/2014/main" id="{EF8C61F2-5005-4E2F-8517-6F6695C125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19396" y="4070198"/>
              <a:ext cx="496952" cy="496952"/>
            </a:xfrm>
            <a:prstGeom prst="rect">
              <a:avLst/>
            </a:prstGeom>
          </p:spPr>
        </p:pic>
        <p:sp>
          <p:nvSpPr>
            <p:cNvPr id="33" name="Rectangle 32">
              <a:extLst>
                <a:ext uri="{FF2B5EF4-FFF2-40B4-BE49-F238E27FC236}">
                  <a16:creationId xmlns:a16="http://schemas.microsoft.com/office/drawing/2014/main" id="{3BCAB9DA-F0A6-450A-92B1-0DCA47AEAEA0}"/>
                </a:ext>
              </a:extLst>
            </p:cNvPr>
            <p:cNvSpPr/>
            <p:nvPr/>
          </p:nvSpPr>
          <p:spPr>
            <a:xfrm>
              <a:off x="6636154" y="1729155"/>
              <a:ext cx="805943" cy="458382"/>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NoSQL Database</a:t>
              </a:r>
            </a:p>
          </p:txBody>
        </p:sp>
        <p:sp>
          <p:nvSpPr>
            <p:cNvPr id="34" name="Freeform: Shape 33">
              <a:extLst>
                <a:ext uri="{FF2B5EF4-FFF2-40B4-BE49-F238E27FC236}">
                  <a16:creationId xmlns:a16="http://schemas.microsoft.com/office/drawing/2014/main" id="{7D0CE61C-A42B-4C45-B37B-DBAC3942B29C}"/>
                </a:ext>
              </a:extLst>
            </p:cNvPr>
            <p:cNvSpPr/>
            <p:nvPr/>
          </p:nvSpPr>
          <p:spPr>
            <a:xfrm>
              <a:off x="6765726" y="1272252"/>
              <a:ext cx="455812" cy="502011"/>
            </a:xfrm>
            <a:custGeom>
              <a:avLst/>
              <a:gdLst>
                <a:gd name="connsiteX0" fmla="*/ 279607 w 455812"/>
                <a:gd name="connsiteY0" fmla="*/ 334349 h 502011"/>
                <a:gd name="connsiteX1" fmla="*/ 290158 w 455812"/>
                <a:gd name="connsiteY1" fmla="*/ 344068 h 502011"/>
                <a:gd name="connsiteX2" fmla="*/ 279607 w 455812"/>
                <a:gd name="connsiteY2" fmla="*/ 353789 h 502011"/>
                <a:gd name="connsiteX3" fmla="*/ 269056 w 455812"/>
                <a:gd name="connsiteY3" fmla="*/ 344068 h 502011"/>
                <a:gd name="connsiteX4" fmla="*/ 279607 w 455812"/>
                <a:gd name="connsiteY4" fmla="*/ 334349 h 502011"/>
                <a:gd name="connsiteX5" fmla="*/ 152466 w 455812"/>
                <a:gd name="connsiteY5" fmla="*/ 319770 h 502011"/>
                <a:gd name="connsiteX6" fmla="*/ 152466 w 455812"/>
                <a:gd name="connsiteY6" fmla="*/ 368367 h 502011"/>
                <a:gd name="connsiteX7" fmla="*/ 305457 w 455812"/>
                <a:gd name="connsiteY7" fmla="*/ 368367 h 502011"/>
                <a:gd name="connsiteX8" fmla="*/ 305457 w 455812"/>
                <a:gd name="connsiteY8" fmla="*/ 319770 h 502011"/>
                <a:gd name="connsiteX9" fmla="*/ 279607 w 455812"/>
                <a:gd name="connsiteY9" fmla="*/ 256108 h 502011"/>
                <a:gd name="connsiteX10" fmla="*/ 290158 w 455812"/>
                <a:gd name="connsiteY10" fmla="*/ 265827 h 502011"/>
                <a:gd name="connsiteX11" fmla="*/ 279607 w 455812"/>
                <a:gd name="connsiteY11" fmla="*/ 275546 h 502011"/>
                <a:gd name="connsiteX12" fmla="*/ 269056 w 455812"/>
                <a:gd name="connsiteY12" fmla="*/ 265827 h 502011"/>
                <a:gd name="connsiteX13" fmla="*/ 279607 w 455812"/>
                <a:gd name="connsiteY13" fmla="*/ 256108 h 502011"/>
                <a:gd name="connsiteX14" fmla="*/ 152466 w 455812"/>
                <a:gd name="connsiteY14" fmla="*/ 241529 h 502011"/>
                <a:gd name="connsiteX15" fmla="*/ 152466 w 455812"/>
                <a:gd name="connsiteY15" fmla="*/ 290126 h 502011"/>
                <a:gd name="connsiteX16" fmla="*/ 305457 w 455812"/>
                <a:gd name="connsiteY16" fmla="*/ 290126 h 502011"/>
                <a:gd name="connsiteX17" fmla="*/ 305457 w 455812"/>
                <a:gd name="connsiteY17" fmla="*/ 241529 h 502011"/>
                <a:gd name="connsiteX18" fmla="*/ 120811 w 455812"/>
                <a:gd name="connsiteY18" fmla="*/ 212370 h 502011"/>
                <a:gd name="connsiteX19" fmla="*/ 337112 w 455812"/>
                <a:gd name="connsiteY19" fmla="*/ 212370 h 502011"/>
                <a:gd name="connsiteX20" fmla="*/ 337112 w 455812"/>
                <a:gd name="connsiteY20" fmla="*/ 290612 h 502011"/>
                <a:gd name="connsiteX21" fmla="*/ 337112 w 455812"/>
                <a:gd name="connsiteY21" fmla="*/ 319285 h 502011"/>
                <a:gd name="connsiteX22" fmla="*/ 337112 w 455812"/>
                <a:gd name="connsiteY22" fmla="*/ 397526 h 502011"/>
                <a:gd name="connsiteX23" fmla="*/ 120811 w 455812"/>
                <a:gd name="connsiteY23" fmla="*/ 397526 h 502011"/>
                <a:gd name="connsiteX24" fmla="*/ 120811 w 455812"/>
                <a:gd name="connsiteY24" fmla="*/ 319285 h 502011"/>
                <a:gd name="connsiteX25" fmla="*/ 120811 w 455812"/>
                <a:gd name="connsiteY25" fmla="*/ 290612 h 502011"/>
                <a:gd name="connsiteX26" fmla="*/ 203787 w 455812"/>
                <a:gd name="connsiteY26" fmla="*/ 91910 h 502011"/>
                <a:gd name="connsiteX27" fmla="*/ 255867 w 455812"/>
                <a:gd name="connsiteY27" fmla="*/ 113231 h 502011"/>
                <a:gd name="connsiteX28" fmla="*/ 326561 w 455812"/>
                <a:gd name="connsiteY28" fmla="*/ 146278 h 502011"/>
                <a:gd name="connsiteX29" fmla="*/ 386701 w 455812"/>
                <a:gd name="connsiteY29" fmla="*/ 212370 h 502011"/>
                <a:gd name="connsiteX30" fmla="*/ 364544 w 455812"/>
                <a:gd name="connsiteY30" fmla="*/ 261940 h 502011"/>
                <a:gd name="connsiteX31" fmla="*/ 349773 w 455812"/>
                <a:gd name="connsiteY31" fmla="*/ 270201 h 502011"/>
                <a:gd name="connsiteX32" fmla="*/ 349773 w 455812"/>
                <a:gd name="connsiteY32" fmla="*/ 233267 h 502011"/>
                <a:gd name="connsiteX33" fmla="*/ 355577 w 455812"/>
                <a:gd name="connsiteY33" fmla="*/ 211399 h 502011"/>
                <a:gd name="connsiteX34" fmla="*/ 355577 w 455812"/>
                <a:gd name="connsiteY34" fmla="*/ 210912 h 502011"/>
                <a:gd name="connsiteX35" fmla="*/ 313898 w 455812"/>
                <a:gd name="connsiteY35" fmla="*/ 174464 h 502011"/>
                <a:gd name="connsiteX36" fmla="*/ 303347 w 455812"/>
                <a:gd name="connsiteY36" fmla="*/ 173493 h 502011"/>
                <a:gd name="connsiteX37" fmla="*/ 300183 w 455812"/>
                <a:gd name="connsiteY37" fmla="*/ 164259 h 502011"/>
                <a:gd name="connsiteX38" fmla="*/ 253757 w 455812"/>
                <a:gd name="connsiteY38" fmla="*/ 143362 h 502011"/>
                <a:gd name="connsiteX39" fmla="*/ 243206 w 455812"/>
                <a:gd name="connsiteY39" fmla="*/ 145792 h 502011"/>
                <a:gd name="connsiteX40" fmla="*/ 236874 w 455812"/>
                <a:gd name="connsiteY40" fmla="*/ 137530 h 502011"/>
                <a:gd name="connsiteX41" fmla="*/ 187812 w 455812"/>
                <a:gd name="connsiteY41" fmla="*/ 122951 h 502011"/>
                <a:gd name="connsiteX42" fmla="*/ 186228 w 455812"/>
                <a:gd name="connsiteY42" fmla="*/ 123437 h 502011"/>
                <a:gd name="connsiteX43" fmla="*/ 160906 w 455812"/>
                <a:gd name="connsiteY43" fmla="*/ 151138 h 502011"/>
                <a:gd name="connsiteX44" fmla="*/ 157740 w 455812"/>
                <a:gd name="connsiteY44" fmla="*/ 160858 h 502011"/>
                <a:gd name="connsiteX45" fmla="*/ 146661 w 455812"/>
                <a:gd name="connsiteY45" fmla="*/ 161342 h 502011"/>
                <a:gd name="connsiteX46" fmla="*/ 102874 w 455812"/>
                <a:gd name="connsiteY46" fmla="*/ 201193 h 502011"/>
                <a:gd name="connsiteX47" fmla="*/ 108150 w 455812"/>
                <a:gd name="connsiteY47" fmla="*/ 226463 h 502011"/>
                <a:gd name="connsiteX48" fmla="*/ 108150 w 455812"/>
                <a:gd name="connsiteY48" fmla="*/ 265827 h 502011"/>
                <a:gd name="connsiteX49" fmla="*/ 87575 w 455812"/>
                <a:gd name="connsiteY49" fmla="*/ 250761 h 502011"/>
                <a:gd name="connsiteX50" fmla="*/ 71222 w 455812"/>
                <a:gd name="connsiteY50" fmla="*/ 197305 h 502011"/>
                <a:gd name="connsiteX51" fmla="*/ 71222 w 455812"/>
                <a:gd name="connsiteY51" fmla="*/ 196819 h 502011"/>
                <a:gd name="connsiteX52" fmla="*/ 133472 w 455812"/>
                <a:gd name="connsiteY52" fmla="*/ 134129 h 502011"/>
                <a:gd name="connsiteX53" fmla="*/ 178844 w 455812"/>
                <a:gd name="connsiteY53" fmla="*/ 94764 h 502011"/>
                <a:gd name="connsiteX54" fmla="*/ 203787 w 455812"/>
                <a:gd name="connsiteY54" fmla="*/ 91910 h 502011"/>
                <a:gd name="connsiteX55" fmla="*/ 47480 w 455812"/>
                <a:gd name="connsiteY55" fmla="*/ 43737 h 502011"/>
                <a:gd name="connsiteX56" fmla="*/ 47480 w 455812"/>
                <a:gd name="connsiteY56" fmla="*/ 458272 h 502011"/>
                <a:gd name="connsiteX57" fmla="*/ 408333 w 455812"/>
                <a:gd name="connsiteY57" fmla="*/ 458272 h 502011"/>
                <a:gd name="connsiteX58" fmla="*/ 408333 w 455812"/>
                <a:gd name="connsiteY58" fmla="*/ 43737 h 502011"/>
                <a:gd name="connsiteX59" fmla="*/ 0 w 455812"/>
                <a:gd name="connsiteY59" fmla="*/ 0 h 502011"/>
                <a:gd name="connsiteX60" fmla="*/ 455812 w 455812"/>
                <a:gd name="connsiteY60" fmla="*/ 0 h 502011"/>
                <a:gd name="connsiteX61" fmla="*/ 455812 w 455812"/>
                <a:gd name="connsiteY61" fmla="*/ 502011 h 502011"/>
                <a:gd name="connsiteX62" fmla="*/ 0 w 455812"/>
                <a:gd name="connsiteY62" fmla="*/ 502011 h 50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55812" h="502011">
                  <a:moveTo>
                    <a:pt x="279607" y="334349"/>
                  </a:moveTo>
                  <a:cubicBezTo>
                    <a:pt x="284884" y="334349"/>
                    <a:pt x="289632" y="338723"/>
                    <a:pt x="290158" y="344068"/>
                  </a:cubicBezTo>
                  <a:cubicBezTo>
                    <a:pt x="290158" y="349415"/>
                    <a:pt x="285410" y="353789"/>
                    <a:pt x="279607" y="353789"/>
                  </a:cubicBezTo>
                  <a:cubicBezTo>
                    <a:pt x="273805" y="353789"/>
                    <a:pt x="269056" y="349415"/>
                    <a:pt x="269056" y="344068"/>
                  </a:cubicBezTo>
                  <a:cubicBezTo>
                    <a:pt x="269056" y="338723"/>
                    <a:pt x="273805" y="334349"/>
                    <a:pt x="279607" y="334349"/>
                  </a:cubicBezTo>
                  <a:close/>
                  <a:moveTo>
                    <a:pt x="152466" y="319770"/>
                  </a:moveTo>
                  <a:lnTo>
                    <a:pt x="152466" y="368367"/>
                  </a:lnTo>
                  <a:lnTo>
                    <a:pt x="305457" y="368367"/>
                  </a:lnTo>
                  <a:lnTo>
                    <a:pt x="305457" y="319770"/>
                  </a:lnTo>
                  <a:close/>
                  <a:moveTo>
                    <a:pt x="279607" y="256108"/>
                  </a:moveTo>
                  <a:cubicBezTo>
                    <a:pt x="284884" y="256108"/>
                    <a:pt x="289632" y="260482"/>
                    <a:pt x="290158" y="265827"/>
                  </a:cubicBezTo>
                  <a:cubicBezTo>
                    <a:pt x="290158" y="271172"/>
                    <a:pt x="285410" y="275546"/>
                    <a:pt x="279607" y="275546"/>
                  </a:cubicBezTo>
                  <a:cubicBezTo>
                    <a:pt x="273805" y="275546"/>
                    <a:pt x="269056" y="271172"/>
                    <a:pt x="269056" y="265827"/>
                  </a:cubicBezTo>
                  <a:cubicBezTo>
                    <a:pt x="269056" y="260482"/>
                    <a:pt x="273805" y="256108"/>
                    <a:pt x="279607" y="256108"/>
                  </a:cubicBezTo>
                  <a:close/>
                  <a:moveTo>
                    <a:pt x="152466" y="241529"/>
                  </a:moveTo>
                  <a:lnTo>
                    <a:pt x="152466" y="290126"/>
                  </a:lnTo>
                  <a:lnTo>
                    <a:pt x="305457" y="290126"/>
                  </a:lnTo>
                  <a:lnTo>
                    <a:pt x="305457" y="241529"/>
                  </a:lnTo>
                  <a:close/>
                  <a:moveTo>
                    <a:pt x="120811" y="212370"/>
                  </a:moveTo>
                  <a:lnTo>
                    <a:pt x="337112" y="212370"/>
                  </a:lnTo>
                  <a:lnTo>
                    <a:pt x="337112" y="290612"/>
                  </a:lnTo>
                  <a:lnTo>
                    <a:pt x="337112" y="319285"/>
                  </a:lnTo>
                  <a:lnTo>
                    <a:pt x="337112" y="397526"/>
                  </a:lnTo>
                  <a:lnTo>
                    <a:pt x="120811" y="397526"/>
                  </a:lnTo>
                  <a:lnTo>
                    <a:pt x="120811" y="319285"/>
                  </a:lnTo>
                  <a:lnTo>
                    <a:pt x="120811" y="290612"/>
                  </a:lnTo>
                  <a:close/>
                  <a:moveTo>
                    <a:pt x="203787" y="91910"/>
                  </a:moveTo>
                  <a:cubicBezTo>
                    <a:pt x="227082" y="92730"/>
                    <a:pt x="245184" y="103391"/>
                    <a:pt x="255867" y="113231"/>
                  </a:cubicBezTo>
                  <a:cubicBezTo>
                    <a:pt x="294378" y="107886"/>
                    <a:pt x="316536" y="128784"/>
                    <a:pt x="326561" y="146278"/>
                  </a:cubicBezTo>
                  <a:cubicBezTo>
                    <a:pt x="377206" y="154053"/>
                    <a:pt x="388812" y="191959"/>
                    <a:pt x="386701" y="212370"/>
                  </a:cubicBezTo>
                  <a:cubicBezTo>
                    <a:pt x="386175" y="234240"/>
                    <a:pt x="378789" y="250761"/>
                    <a:pt x="364544" y="261940"/>
                  </a:cubicBezTo>
                  <a:cubicBezTo>
                    <a:pt x="359797" y="265341"/>
                    <a:pt x="355049" y="268257"/>
                    <a:pt x="349773" y="270201"/>
                  </a:cubicBezTo>
                  <a:lnTo>
                    <a:pt x="349773" y="233267"/>
                  </a:lnTo>
                  <a:cubicBezTo>
                    <a:pt x="353467" y="227922"/>
                    <a:pt x="355577" y="220631"/>
                    <a:pt x="355577" y="211399"/>
                  </a:cubicBezTo>
                  <a:lnTo>
                    <a:pt x="355577" y="210912"/>
                  </a:lnTo>
                  <a:cubicBezTo>
                    <a:pt x="355577" y="205567"/>
                    <a:pt x="355049" y="177866"/>
                    <a:pt x="313898" y="174464"/>
                  </a:cubicBezTo>
                  <a:lnTo>
                    <a:pt x="303347" y="173493"/>
                  </a:lnTo>
                  <a:lnTo>
                    <a:pt x="300183" y="164259"/>
                  </a:lnTo>
                  <a:cubicBezTo>
                    <a:pt x="298599" y="159398"/>
                    <a:pt x="288048" y="135100"/>
                    <a:pt x="253757" y="143362"/>
                  </a:cubicBezTo>
                  <a:lnTo>
                    <a:pt x="243206" y="145792"/>
                  </a:lnTo>
                  <a:lnTo>
                    <a:pt x="236874" y="137530"/>
                  </a:lnTo>
                  <a:cubicBezTo>
                    <a:pt x="235292" y="135100"/>
                    <a:pt x="217883" y="114689"/>
                    <a:pt x="187812" y="122951"/>
                  </a:cubicBezTo>
                  <a:lnTo>
                    <a:pt x="186228" y="123437"/>
                  </a:lnTo>
                  <a:cubicBezTo>
                    <a:pt x="185702" y="123437"/>
                    <a:pt x="168293" y="127325"/>
                    <a:pt x="160906" y="151138"/>
                  </a:cubicBezTo>
                  <a:lnTo>
                    <a:pt x="157740" y="160858"/>
                  </a:lnTo>
                  <a:lnTo>
                    <a:pt x="146661" y="161342"/>
                  </a:lnTo>
                  <a:cubicBezTo>
                    <a:pt x="142969" y="161829"/>
                    <a:pt x="109733" y="165232"/>
                    <a:pt x="102874" y="201193"/>
                  </a:cubicBezTo>
                  <a:cubicBezTo>
                    <a:pt x="102874" y="203137"/>
                    <a:pt x="101820" y="215286"/>
                    <a:pt x="108150" y="226463"/>
                  </a:cubicBezTo>
                  <a:lnTo>
                    <a:pt x="108150" y="265827"/>
                  </a:lnTo>
                  <a:cubicBezTo>
                    <a:pt x="100236" y="261940"/>
                    <a:pt x="92851" y="257079"/>
                    <a:pt x="87575" y="250761"/>
                  </a:cubicBezTo>
                  <a:cubicBezTo>
                    <a:pt x="67527" y="227922"/>
                    <a:pt x="71222" y="198763"/>
                    <a:pt x="71222" y="197305"/>
                  </a:cubicBezTo>
                  <a:lnTo>
                    <a:pt x="71222" y="196819"/>
                  </a:lnTo>
                  <a:cubicBezTo>
                    <a:pt x="79134" y="155997"/>
                    <a:pt x="110788" y="138989"/>
                    <a:pt x="133472" y="134129"/>
                  </a:cubicBezTo>
                  <a:cubicBezTo>
                    <a:pt x="147189" y="103512"/>
                    <a:pt x="173039" y="96223"/>
                    <a:pt x="178844" y="94764"/>
                  </a:cubicBezTo>
                  <a:cubicBezTo>
                    <a:pt x="187680" y="92456"/>
                    <a:pt x="196022" y="91636"/>
                    <a:pt x="203787" y="91910"/>
                  </a:cubicBezTo>
                  <a:close/>
                  <a:moveTo>
                    <a:pt x="47480" y="43737"/>
                  </a:moveTo>
                  <a:lnTo>
                    <a:pt x="47480" y="458272"/>
                  </a:lnTo>
                  <a:lnTo>
                    <a:pt x="408333" y="458272"/>
                  </a:lnTo>
                  <a:lnTo>
                    <a:pt x="408333" y="43737"/>
                  </a:lnTo>
                  <a:close/>
                  <a:moveTo>
                    <a:pt x="0" y="0"/>
                  </a:moveTo>
                  <a:lnTo>
                    <a:pt x="455812" y="0"/>
                  </a:lnTo>
                  <a:lnTo>
                    <a:pt x="455812" y="502011"/>
                  </a:lnTo>
                  <a:lnTo>
                    <a:pt x="0" y="502011"/>
                  </a:lnTo>
                  <a:close/>
                </a:path>
              </a:pathLst>
            </a:custGeom>
            <a:solidFill>
              <a:srgbClr val="312D2A"/>
            </a:solidFill>
            <a:ln w="3057" cap="flat">
              <a:noFill/>
              <a:prstDash val="solid"/>
              <a:miter/>
            </a:ln>
          </p:spPr>
          <p:txBody>
            <a:bodyPr rtlCol="0" anchor="ctr"/>
            <a:lstStyle/>
            <a:p>
              <a:endParaRPr lang="en-US" sz="1050"/>
            </a:p>
          </p:txBody>
        </p:sp>
        <p:sp>
          <p:nvSpPr>
            <p:cNvPr id="35" name="Rectangle 34">
              <a:extLst>
                <a:ext uri="{FF2B5EF4-FFF2-40B4-BE49-F238E27FC236}">
                  <a16:creationId xmlns:a16="http://schemas.microsoft.com/office/drawing/2014/main" id="{98443387-63A4-4035-8F27-6FE856B72B6E}"/>
                </a:ext>
              </a:extLst>
            </p:cNvPr>
            <p:cNvSpPr/>
            <p:nvPr/>
          </p:nvSpPr>
          <p:spPr>
            <a:xfrm>
              <a:off x="6375722" y="4170737"/>
              <a:ext cx="884562" cy="458382"/>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Autonomous JSON</a:t>
              </a:r>
            </a:p>
          </p:txBody>
        </p:sp>
        <p:pic>
          <p:nvPicPr>
            <p:cNvPr id="36" name="Graphic 35">
              <a:extLst>
                <a:ext uri="{FF2B5EF4-FFF2-40B4-BE49-F238E27FC236}">
                  <a16:creationId xmlns:a16="http://schemas.microsoft.com/office/drawing/2014/main" id="{3244D61B-D48D-45FA-8B9C-96C534F04A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60683" y="3706630"/>
              <a:ext cx="496952" cy="496952"/>
            </a:xfrm>
            <a:prstGeom prst="rect">
              <a:avLst/>
            </a:prstGeom>
          </p:spPr>
        </p:pic>
        <p:sp>
          <p:nvSpPr>
            <p:cNvPr id="37" name="Rectangle 36">
              <a:extLst>
                <a:ext uri="{FF2B5EF4-FFF2-40B4-BE49-F238E27FC236}">
                  <a16:creationId xmlns:a16="http://schemas.microsoft.com/office/drawing/2014/main" id="{7F03571E-FCBA-4A87-B2E9-A0FFF3FFEF72}"/>
                </a:ext>
              </a:extLst>
            </p:cNvPr>
            <p:cNvSpPr/>
            <p:nvPr/>
          </p:nvSpPr>
          <p:spPr>
            <a:xfrm>
              <a:off x="-153280" y="4169355"/>
              <a:ext cx="1013320" cy="297488"/>
            </a:xfrm>
            <a:prstGeom prst="rect">
              <a:avLst/>
            </a:prstGeom>
          </p:spPr>
          <p:txBody>
            <a:bodyPr wrap="square" tIns="73152">
              <a:spAutoFit/>
            </a:bodyPr>
            <a:lstStyle/>
            <a:p>
              <a:pPr algn="ctr">
                <a:lnSpc>
                  <a:spcPts val="850"/>
                </a:lnSpc>
              </a:pPr>
              <a:r>
                <a:rPr lang="en-US" sz="500" b="1" dirty="0">
                  <a:solidFill>
                    <a:schemeClr val="tx2"/>
                  </a:solidFill>
                  <a:latin typeface="MS UI Gothic" panose="020B0600070205080204" pitchFamily="34" charset="-128"/>
                  <a:ea typeface="Arial" charset="0"/>
                  <a:cs typeface="Oracle Sans" panose="020B0503020204020204" pitchFamily="34" charset="0"/>
                </a:rPr>
                <a:t>Email Delivery</a:t>
              </a:r>
            </a:p>
          </p:txBody>
        </p:sp>
        <p:pic>
          <p:nvPicPr>
            <p:cNvPr id="38" name="Graphic 37">
              <a:extLst>
                <a:ext uri="{FF2B5EF4-FFF2-40B4-BE49-F238E27FC236}">
                  <a16:creationId xmlns:a16="http://schemas.microsoft.com/office/drawing/2014/main" id="{92B72D9E-7DFD-4A64-9FBF-E14383F9EED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904" y="3698026"/>
              <a:ext cx="496952" cy="496952"/>
            </a:xfrm>
            <a:prstGeom prst="rect">
              <a:avLst/>
            </a:prstGeom>
          </p:spPr>
        </p:pic>
        <p:sp>
          <p:nvSpPr>
            <p:cNvPr id="39" name="Arrow: Right 38">
              <a:extLst>
                <a:ext uri="{FF2B5EF4-FFF2-40B4-BE49-F238E27FC236}">
                  <a16:creationId xmlns:a16="http://schemas.microsoft.com/office/drawing/2014/main" id="{6D1472A2-B27A-4802-9E0C-8A632D0E862D}"/>
                </a:ext>
              </a:extLst>
            </p:cNvPr>
            <p:cNvSpPr/>
            <p:nvPr/>
          </p:nvSpPr>
          <p:spPr>
            <a:xfrm rot="8549228">
              <a:off x="329799" y="3514478"/>
              <a:ext cx="599918" cy="16595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0" name="Arrow: Right 39">
              <a:extLst>
                <a:ext uri="{FF2B5EF4-FFF2-40B4-BE49-F238E27FC236}">
                  <a16:creationId xmlns:a16="http://schemas.microsoft.com/office/drawing/2014/main" id="{EE9F6856-7D5C-41A1-BBF1-9058F9BF8123}"/>
                </a:ext>
              </a:extLst>
            </p:cNvPr>
            <p:cNvSpPr/>
            <p:nvPr/>
          </p:nvSpPr>
          <p:spPr>
            <a:xfrm rot="19664250">
              <a:off x="4675091" y="137592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1" name="Arrow: Right 40">
              <a:extLst>
                <a:ext uri="{FF2B5EF4-FFF2-40B4-BE49-F238E27FC236}">
                  <a16:creationId xmlns:a16="http://schemas.microsoft.com/office/drawing/2014/main" id="{5F4877B3-5EC9-41D4-BAD4-95790974CB02}"/>
                </a:ext>
              </a:extLst>
            </p:cNvPr>
            <p:cNvSpPr/>
            <p:nvPr/>
          </p:nvSpPr>
          <p:spPr>
            <a:xfrm rot="20307433">
              <a:off x="5463646" y="1734298"/>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2" name="Arrow: Right 41">
              <a:extLst>
                <a:ext uri="{FF2B5EF4-FFF2-40B4-BE49-F238E27FC236}">
                  <a16:creationId xmlns:a16="http://schemas.microsoft.com/office/drawing/2014/main" id="{CB3F8F6C-5A19-44BB-A2E5-31E2D382FC7F}"/>
                </a:ext>
              </a:extLst>
            </p:cNvPr>
            <p:cNvSpPr/>
            <p:nvPr/>
          </p:nvSpPr>
          <p:spPr>
            <a:xfrm rot="21258773">
              <a:off x="5747112" y="2325212"/>
              <a:ext cx="1974034" cy="22424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3" name="Arrow: Right 42">
              <a:extLst>
                <a:ext uri="{FF2B5EF4-FFF2-40B4-BE49-F238E27FC236}">
                  <a16:creationId xmlns:a16="http://schemas.microsoft.com/office/drawing/2014/main" id="{6E4810C0-B6FD-4595-8E75-F68F89E77810}"/>
                </a:ext>
              </a:extLst>
            </p:cNvPr>
            <p:cNvSpPr/>
            <p:nvPr/>
          </p:nvSpPr>
          <p:spPr>
            <a:xfrm rot="779946">
              <a:off x="5826153" y="2882780"/>
              <a:ext cx="1371608" cy="2434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4" name="Arrow: Right 43">
              <a:extLst>
                <a:ext uri="{FF2B5EF4-FFF2-40B4-BE49-F238E27FC236}">
                  <a16:creationId xmlns:a16="http://schemas.microsoft.com/office/drawing/2014/main" id="{65C9B500-5B2F-4753-8417-7553A479FFEC}"/>
                </a:ext>
              </a:extLst>
            </p:cNvPr>
            <p:cNvSpPr/>
            <p:nvPr/>
          </p:nvSpPr>
          <p:spPr>
            <a:xfrm rot="2083873">
              <a:off x="5631512" y="3390084"/>
              <a:ext cx="996461"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5" name="Arrow: Right 44">
              <a:extLst>
                <a:ext uri="{FF2B5EF4-FFF2-40B4-BE49-F238E27FC236}">
                  <a16:creationId xmlns:a16="http://schemas.microsoft.com/office/drawing/2014/main" id="{6061F470-5BEA-4BD2-912B-A41AC7B06E55}"/>
                </a:ext>
              </a:extLst>
            </p:cNvPr>
            <p:cNvSpPr/>
            <p:nvPr/>
          </p:nvSpPr>
          <p:spPr>
            <a:xfrm rot="3223826">
              <a:off x="5002021" y="3657889"/>
              <a:ext cx="688963"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050"/>
            </a:p>
          </p:txBody>
        </p:sp>
        <p:sp>
          <p:nvSpPr>
            <p:cNvPr id="46" name="Cloud 45">
              <a:extLst>
                <a:ext uri="{FF2B5EF4-FFF2-40B4-BE49-F238E27FC236}">
                  <a16:creationId xmlns:a16="http://schemas.microsoft.com/office/drawing/2014/main" id="{DD4C9F29-592C-4752-A795-5274BFAA11AB}"/>
                </a:ext>
              </a:extLst>
            </p:cNvPr>
            <p:cNvSpPr/>
            <p:nvPr/>
          </p:nvSpPr>
          <p:spPr>
            <a:xfrm>
              <a:off x="2920824" y="4103721"/>
              <a:ext cx="2102713" cy="7317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p>
          </p:txBody>
        </p:sp>
        <p:sp>
          <p:nvSpPr>
            <p:cNvPr id="47" name="Rectangle 46">
              <a:extLst>
                <a:ext uri="{FF2B5EF4-FFF2-40B4-BE49-F238E27FC236}">
                  <a16:creationId xmlns:a16="http://schemas.microsoft.com/office/drawing/2014/main" id="{40B06B90-EE28-4023-B76B-00B2B6B77B2F}"/>
                </a:ext>
              </a:extLst>
            </p:cNvPr>
            <p:cNvSpPr/>
            <p:nvPr/>
          </p:nvSpPr>
          <p:spPr>
            <a:xfrm>
              <a:off x="4150666" y="4486284"/>
              <a:ext cx="805943" cy="303365"/>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48" name="Rectangle 47">
              <a:extLst>
                <a:ext uri="{FF2B5EF4-FFF2-40B4-BE49-F238E27FC236}">
                  <a16:creationId xmlns:a16="http://schemas.microsoft.com/office/drawing/2014/main" id="{B742C3E6-BBFA-418F-B494-6576FC6D3183}"/>
                </a:ext>
              </a:extLst>
            </p:cNvPr>
            <p:cNvSpPr/>
            <p:nvPr/>
          </p:nvSpPr>
          <p:spPr>
            <a:xfrm>
              <a:off x="3582481" y="4486284"/>
              <a:ext cx="805943" cy="297488"/>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49" name="Rectangle 48">
              <a:extLst>
                <a:ext uri="{FF2B5EF4-FFF2-40B4-BE49-F238E27FC236}">
                  <a16:creationId xmlns:a16="http://schemas.microsoft.com/office/drawing/2014/main" id="{7262D442-DE5C-4C27-ACC9-0117D8357AE8}"/>
                </a:ext>
              </a:extLst>
            </p:cNvPr>
            <p:cNvSpPr/>
            <p:nvPr/>
          </p:nvSpPr>
          <p:spPr>
            <a:xfrm>
              <a:off x="3007873" y="4486283"/>
              <a:ext cx="805943" cy="303365"/>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50" name="Graphic 90">
              <a:extLst>
                <a:ext uri="{FF2B5EF4-FFF2-40B4-BE49-F238E27FC236}">
                  <a16:creationId xmlns:a16="http://schemas.microsoft.com/office/drawing/2014/main" id="{4210124D-F2E8-46B9-925D-481EA4D9F71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20787" y="4076999"/>
              <a:ext cx="465699" cy="465699"/>
            </a:xfrm>
            <a:prstGeom prst="rect">
              <a:avLst/>
            </a:prstGeom>
          </p:spPr>
        </p:pic>
        <p:pic>
          <p:nvPicPr>
            <p:cNvPr id="51" name="Graphic 106">
              <a:extLst>
                <a:ext uri="{FF2B5EF4-FFF2-40B4-BE49-F238E27FC236}">
                  <a16:creationId xmlns:a16="http://schemas.microsoft.com/office/drawing/2014/main" id="{004C5D65-FF42-4089-8B19-EE14C060BDB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201873" y="4076999"/>
              <a:ext cx="496952" cy="496952"/>
            </a:xfrm>
            <a:prstGeom prst="rect">
              <a:avLst/>
            </a:prstGeom>
          </p:spPr>
        </p:pic>
        <p:pic>
          <p:nvPicPr>
            <p:cNvPr id="52" name="Graphic 8">
              <a:extLst>
                <a:ext uri="{FF2B5EF4-FFF2-40B4-BE49-F238E27FC236}">
                  <a16:creationId xmlns:a16="http://schemas.microsoft.com/office/drawing/2014/main" id="{6F7533CF-DD37-42CA-B883-9E03034E7B1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31501" y="4076999"/>
              <a:ext cx="507902" cy="507902"/>
            </a:xfrm>
            <a:prstGeom prst="rect">
              <a:avLst/>
            </a:prstGeom>
          </p:spPr>
        </p:pic>
        <p:sp>
          <p:nvSpPr>
            <p:cNvPr id="53" name="Arrow: Down 52">
              <a:extLst>
                <a:ext uri="{FF2B5EF4-FFF2-40B4-BE49-F238E27FC236}">
                  <a16:creationId xmlns:a16="http://schemas.microsoft.com/office/drawing/2014/main" id="{4C171FD8-51F7-4BA3-97B1-38F167B86F3C}"/>
                </a:ext>
              </a:extLst>
            </p:cNvPr>
            <p:cNvSpPr/>
            <p:nvPr/>
          </p:nvSpPr>
          <p:spPr>
            <a:xfrm>
              <a:off x="3615620" y="3539836"/>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55" name="TextBox 54">
              <a:extLst>
                <a:ext uri="{FF2B5EF4-FFF2-40B4-BE49-F238E27FC236}">
                  <a16:creationId xmlns:a16="http://schemas.microsoft.com/office/drawing/2014/main" id="{65E0C715-01F5-461B-83FB-396B408A4298}"/>
                </a:ext>
              </a:extLst>
            </p:cNvPr>
            <p:cNvSpPr txBox="1"/>
            <p:nvPr/>
          </p:nvSpPr>
          <p:spPr>
            <a:xfrm>
              <a:off x="1457226" y="1707261"/>
              <a:ext cx="836921" cy="147384"/>
            </a:xfrm>
            <a:prstGeom prst="rect">
              <a:avLst/>
            </a:prstGeom>
            <a:noFill/>
          </p:spPr>
          <p:txBody>
            <a:bodyPr wrap="none" lIns="0" tIns="0" rIns="0" bIns="0" rtlCol="0">
              <a:spAutoFit/>
            </a:bodyPr>
            <a:lstStyle/>
            <a:p>
              <a:r>
                <a:rPr lang="en-US" sz="700" i="1" dirty="0"/>
                <a:t>synchronous</a:t>
              </a:r>
            </a:p>
          </p:txBody>
        </p:sp>
        <p:sp>
          <p:nvSpPr>
            <p:cNvPr id="56" name="TextBox 55">
              <a:extLst>
                <a:ext uri="{FF2B5EF4-FFF2-40B4-BE49-F238E27FC236}">
                  <a16:creationId xmlns:a16="http://schemas.microsoft.com/office/drawing/2014/main" id="{DC346433-167F-40C2-9F97-4C550EC2F41B}"/>
                </a:ext>
              </a:extLst>
            </p:cNvPr>
            <p:cNvSpPr txBox="1"/>
            <p:nvPr/>
          </p:nvSpPr>
          <p:spPr>
            <a:xfrm>
              <a:off x="1593227" y="3244985"/>
              <a:ext cx="918765" cy="147384"/>
            </a:xfrm>
            <a:prstGeom prst="rect">
              <a:avLst/>
            </a:prstGeom>
            <a:noFill/>
          </p:spPr>
          <p:txBody>
            <a:bodyPr wrap="none" lIns="0" tIns="0" rIns="0" bIns="0" rtlCol="0">
              <a:spAutoFit/>
            </a:bodyPr>
            <a:lstStyle/>
            <a:p>
              <a:r>
                <a:rPr lang="en-US" sz="700" i="1" dirty="0"/>
                <a:t>asynchronous</a:t>
              </a:r>
            </a:p>
          </p:txBody>
        </p:sp>
      </p:grpSp>
    </p:spTree>
    <p:extLst>
      <p:ext uri="{BB962C8B-B14F-4D97-AF65-F5344CB8AC3E}">
        <p14:creationId xmlns:p14="http://schemas.microsoft.com/office/powerpoint/2010/main" val="273641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hlinkClick r:id="rId2"/>
            <a:extLst>
              <a:ext uri="{FF2B5EF4-FFF2-40B4-BE49-F238E27FC236}">
                <a16:creationId xmlns:a16="http://schemas.microsoft.com/office/drawing/2014/main" id="{6308D2BB-B967-4967-B08F-52C57ED6DBBB}"/>
              </a:ext>
            </a:extLst>
          </p:cNvPr>
          <p:cNvPicPr>
            <a:picLocks noChangeAspect="1"/>
          </p:cNvPicPr>
          <p:nvPr/>
        </p:nvPicPr>
        <p:blipFill>
          <a:blip r:embed="rId3"/>
          <a:stretch>
            <a:fillRect/>
          </a:stretch>
        </p:blipFill>
        <p:spPr>
          <a:xfrm>
            <a:off x="0" y="792000"/>
            <a:ext cx="9144000" cy="3867478"/>
          </a:xfrm>
          <a:prstGeom prst="rect">
            <a:avLst/>
          </a:prstGeom>
        </p:spPr>
      </p:pic>
      <p:sp>
        <p:nvSpPr>
          <p:cNvPr id="6" name="Rectangle: Rounded Corners 5">
            <a:extLst>
              <a:ext uri="{FF2B5EF4-FFF2-40B4-BE49-F238E27FC236}">
                <a16:creationId xmlns:a16="http://schemas.microsoft.com/office/drawing/2014/main" id="{CD8F0815-8C85-4440-9E65-5D84658EC498}"/>
              </a:ext>
            </a:extLst>
          </p:cNvPr>
          <p:cNvSpPr/>
          <p:nvPr/>
        </p:nvSpPr>
        <p:spPr>
          <a:xfrm rot="19869421">
            <a:off x="817197" y="3923099"/>
            <a:ext cx="1965600" cy="568800"/>
          </a:xfrm>
          <a:prstGeom prst="roundRect">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IaaS &amp; PaaS</a:t>
            </a:r>
            <a:endParaRPr lang="en-NL" dirty="0"/>
          </a:p>
        </p:txBody>
      </p:sp>
    </p:spTree>
    <p:extLst>
      <p:ext uri="{BB962C8B-B14F-4D97-AF65-F5344CB8AC3E}">
        <p14:creationId xmlns:p14="http://schemas.microsoft.com/office/powerpoint/2010/main" val="106624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720000" y="288000"/>
            <a:ext cx="6623999" cy="503999"/>
          </a:xfrm>
        </p:spPr>
        <p:txBody>
          <a:bodyPr vert="horz" lIns="68580" tIns="34290" rIns="68580" bIns="34290" rtlCol="0" anchor="ctr">
            <a:normAutofit/>
          </a:bodyPr>
          <a:lstStyle/>
          <a:p>
            <a:r>
              <a:rPr lang="en-US" kern="1200"/>
              <a:t>Oracle Cloud Infrastructure</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720000" y="900001"/>
            <a:ext cx="3744000" cy="3401999"/>
          </a:xfrm>
        </p:spPr>
        <p:txBody>
          <a:bodyPr vert="horz" lIns="68580" tIns="34290" rIns="68580" bIns="34290" rtlCol="0" anchor="t">
            <a:normAutofit/>
          </a:bodyPr>
          <a:lstStyle/>
          <a:p>
            <a:pPr>
              <a:lnSpc>
                <a:spcPct val="110000"/>
              </a:lnSpc>
              <a:spcAft>
                <a:spcPts val="600"/>
              </a:spcAft>
            </a:pPr>
            <a:r>
              <a:rPr lang="en-US"/>
              <a:t>Generation 2 Cloud</a:t>
            </a:r>
          </a:p>
          <a:p>
            <a:pPr>
              <a:lnSpc>
                <a:spcPct val="110000"/>
              </a:lnSpc>
              <a:spcAft>
                <a:spcPts val="600"/>
              </a:spcAft>
            </a:pPr>
            <a:r>
              <a:rPr lang="en-US"/>
              <a:t>Main themes:</a:t>
            </a:r>
          </a:p>
          <a:p>
            <a:pPr lvl="1">
              <a:lnSpc>
                <a:spcPct val="110000"/>
              </a:lnSpc>
              <a:spcAft>
                <a:spcPts val="600"/>
              </a:spcAft>
            </a:pPr>
            <a:r>
              <a:rPr lang="en-US"/>
              <a:t>Competitive Pricing</a:t>
            </a:r>
          </a:p>
          <a:p>
            <a:pPr lvl="1">
              <a:lnSpc>
                <a:spcPct val="110000"/>
              </a:lnSpc>
              <a:spcAft>
                <a:spcPts val="600"/>
              </a:spcAft>
            </a:pPr>
            <a:r>
              <a:rPr lang="en-US"/>
              <a:t>Secure by Design</a:t>
            </a:r>
          </a:p>
          <a:p>
            <a:pPr lvl="1">
              <a:lnSpc>
                <a:spcPct val="110000"/>
              </a:lnSpc>
              <a:spcAft>
                <a:spcPts val="600"/>
              </a:spcAft>
            </a:pPr>
            <a:r>
              <a:rPr lang="en-US"/>
              <a:t>Open</a:t>
            </a:r>
          </a:p>
          <a:p>
            <a:pPr lvl="1">
              <a:lnSpc>
                <a:spcPct val="110000"/>
              </a:lnSpc>
              <a:spcAft>
                <a:spcPts val="600"/>
              </a:spcAft>
            </a:pPr>
            <a:r>
              <a:rPr lang="en-US"/>
              <a:t>Enterprise (Technology)</a:t>
            </a:r>
          </a:p>
          <a:p>
            <a:pPr>
              <a:lnSpc>
                <a:spcPct val="110000"/>
              </a:lnSpc>
              <a:spcAft>
                <a:spcPts val="600"/>
              </a:spcAft>
            </a:pPr>
            <a:r>
              <a:rPr lang="en-US"/>
              <a:t>Trials – 30 days, $300 credits</a:t>
            </a:r>
          </a:p>
          <a:p>
            <a:pPr>
              <a:lnSpc>
                <a:spcPct val="110000"/>
              </a:lnSpc>
              <a:spcAft>
                <a:spcPts val="600"/>
              </a:spcAft>
            </a:pPr>
            <a:r>
              <a:rPr lang="en-US" i="1"/>
              <a:t>A</a:t>
            </a:r>
            <a:r>
              <a:rPr lang="en-US"/>
              <a:t>n always-free tier</a:t>
            </a:r>
          </a:p>
          <a:p>
            <a:pPr lvl="1">
              <a:lnSpc>
                <a:spcPct val="110000"/>
              </a:lnSpc>
              <a:spcAft>
                <a:spcPts val="600"/>
              </a:spcAft>
            </a:pPr>
            <a:r>
              <a:rPr lang="en-US"/>
              <a:t>With Autonomous Database and </a:t>
            </a:r>
            <a:br>
              <a:rPr lang="en-US"/>
            </a:br>
            <a:r>
              <a:rPr lang="en-US"/>
              <a:t>Autonomous Data Warehouse</a:t>
            </a:r>
          </a:p>
          <a:p>
            <a:pPr lvl="1">
              <a:lnSpc>
                <a:spcPct val="110000"/>
              </a:lnSpc>
              <a:spcAft>
                <a:spcPts val="600"/>
              </a:spcAft>
            </a:pPr>
            <a:endParaRPr lang="en-US"/>
          </a:p>
        </p:txBody>
      </p:sp>
      <p:sp>
        <p:nvSpPr>
          <p:cNvPr id="2052" name="Footer Placeholder 3">
            <a:extLst>
              <a:ext uri="{FF2B5EF4-FFF2-40B4-BE49-F238E27FC236}">
                <a16:creationId xmlns:a16="http://schemas.microsoft.com/office/drawing/2014/main" id="{EAE89641-3909-4879-B90C-5FD43A79BBC6}"/>
              </a:ext>
            </a:extLst>
          </p:cNvPr>
          <p:cNvSpPr>
            <a:spLocks noGrp="1"/>
          </p:cNvSpPr>
          <p:nvPr>
            <p:ph type="ftr" sz="quarter" idx="11"/>
          </p:nvPr>
        </p:nvSpPr>
        <p:spPr>
          <a:xfrm>
            <a:off x="4968000" y="5004000"/>
            <a:ext cx="3240000" cy="108000"/>
          </a:xfrm>
        </p:spPr>
        <p:txBody>
          <a:bodyPr/>
          <a:lstStyle/>
          <a:p>
            <a:pPr>
              <a:spcAft>
                <a:spcPts val="600"/>
              </a:spcAft>
            </a:pPr>
            <a:r>
              <a:rPr lang="en-US"/>
              <a:t>Oracle Groundbreakers Tour 2020 EMEA | Make your Cloud Applications Function for real</a:t>
            </a:r>
            <a:endParaRPr lang="nl-NL"/>
          </a:p>
        </p:txBody>
      </p:sp>
      <p:pic>
        <p:nvPicPr>
          <p:cNvPr id="2050" name="Picture 2" descr="Outstanding price-performance">
            <a:extLst>
              <a:ext uri="{FF2B5EF4-FFF2-40B4-BE49-F238E27FC236}">
                <a16:creationId xmlns:a16="http://schemas.microsoft.com/office/drawing/2014/main" id="{7BCAC6B4-98AF-4CA5-817C-3357523BB0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58000" y="810001"/>
            <a:ext cx="3672000" cy="3510000"/>
          </a:xfrm>
          <a:prstGeom prst="rect">
            <a:avLst/>
          </a:prstGeom>
          <a:solidFill>
            <a:srgbClr val="FFFFFF"/>
          </a:solidFill>
        </p:spPr>
      </p:pic>
    </p:spTree>
    <p:extLst>
      <p:ext uri="{BB962C8B-B14F-4D97-AF65-F5344CB8AC3E}">
        <p14:creationId xmlns:p14="http://schemas.microsoft.com/office/powerpoint/2010/main" val="259242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20ECF4D8-D799-44E5-8ABF-9384FFB9354D}"/>
              </a:ext>
            </a:extLst>
          </p:cNvPr>
          <p:cNvSpPr/>
          <p:nvPr/>
        </p:nvSpPr>
        <p:spPr>
          <a:xfrm>
            <a:off x="5808762" y="3282545"/>
            <a:ext cx="3240001" cy="1572955"/>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a:t>Oracle </a:t>
            </a:r>
            <a:r>
              <a:rPr lang="nl-NL" dirty="0" err="1"/>
              <a:t>Functions</a:t>
            </a:r>
            <a:endParaRPr lang="en-NL" dirty="0"/>
          </a:p>
        </p:txBody>
      </p:sp>
      <p:sp>
        <p:nvSpPr>
          <p:cNvPr id="3" name="Content Placeholder 2">
            <a:extLst>
              <a:ext uri="{FF2B5EF4-FFF2-40B4-BE49-F238E27FC236}">
                <a16:creationId xmlns:a16="http://schemas.microsoft.com/office/drawing/2014/main" id="{120B36F6-CFE8-42B6-8933-EA9E57F5E5EE}"/>
              </a:ext>
            </a:extLst>
          </p:cNvPr>
          <p:cNvSpPr>
            <a:spLocks noGrp="1"/>
          </p:cNvSpPr>
          <p:nvPr>
            <p:ph idx="1"/>
          </p:nvPr>
        </p:nvSpPr>
        <p:spPr>
          <a:xfrm>
            <a:off x="720003" y="936000"/>
            <a:ext cx="7336797" cy="3780000"/>
          </a:xfrm>
        </p:spPr>
        <p:txBody>
          <a:bodyPr/>
          <a:lstStyle/>
          <a:p>
            <a:r>
              <a:rPr lang="nl-NL" dirty="0" err="1"/>
              <a:t>Functions</a:t>
            </a:r>
            <a:r>
              <a:rPr lang="nl-NL" dirty="0"/>
              <a:t> on OCI – </a:t>
            </a:r>
            <a:r>
              <a:rPr lang="nl-NL" dirty="0" err="1"/>
              <a:t>based</a:t>
            </a:r>
            <a:r>
              <a:rPr lang="nl-NL" dirty="0"/>
              <a:t> on </a:t>
            </a:r>
            <a:r>
              <a:rPr lang="nl-NL" dirty="0" err="1"/>
              <a:t>Fn</a:t>
            </a:r>
            <a:endParaRPr lang="nl-NL" dirty="0"/>
          </a:p>
          <a:p>
            <a:r>
              <a:rPr lang="en-US" dirty="0" err="1"/>
              <a:t>FaaS</a:t>
            </a:r>
            <a:r>
              <a:rPr lang="en-US" dirty="0"/>
              <a:t> (Project </a:t>
            </a:r>
            <a:r>
              <a:rPr lang="en-US" dirty="0" err="1"/>
              <a:t>Fn</a:t>
            </a:r>
            <a:r>
              <a:rPr lang="en-US" dirty="0"/>
              <a:t>)</a:t>
            </a:r>
          </a:p>
          <a:p>
            <a:pPr lvl="1"/>
            <a:r>
              <a:rPr lang="en-US" dirty="0"/>
              <a:t>Interacts with container platform – run | scale | watch | …</a:t>
            </a:r>
          </a:p>
          <a:p>
            <a:pPr lvl="1"/>
            <a:r>
              <a:rPr lang="en-US" dirty="0"/>
              <a:t>Is a generic open source framework that can run anywhere on Docker</a:t>
            </a:r>
          </a:p>
          <a:p>
            <a:pPr lvl="1"/>
            <a:r>
              <a:rPr lang="en-US" dirty="0"/>
              <a:t>Handles request – load balance, route, provide context</a:t>
            </a:r>
          </a:p>
          <a:p>
            <a:pPr lvl="1"/>
            <a:r>
              <a:rPr lang="en-US" dirty="0"/>
              <a:t>Manages application configuration settings </a:t>
            </a:r>
          </a:p>
          <a:p>
            <a:r>
              <a:rPr lang="nl-NL" dirty="0" err="1"/>
              <a:t>Function</a:t>
            </a:r>
            <a:r>
              <a:rPr lang="nl-NL" dirty="0"/>
              <a:t> Container Images are </a:t>
            </a:r>
            <a:r>
              <a:rPr lang="nl-NL" dirty="0" err="1"/>
              <a:t>stored</a:t>
            </a:r>
            <a:br>
              <a:rPr lang="nl-NL" dirty="0"/>
            </a:br>
            <a:r>
              <a:rPr lang="nl-NL" dirty="0"/>
              <a:t>in OCI Container (Image) </a:t>
            </a:r>
            <a:r>
              <a:rPr lang="nl-NL" dirty="0" err="1"/>
              <a:t>Registry</a:t>
            </a:r>
            <a:endParaRPr lang="nl-NL" dirty="0"/>
          </a:p>
          <a:p>
            <a:r>
              <a:rPr lang="nl-NL" dirty="0"/>
              <a:t>Triggers are HTTP </a:t>
            </a:r>
            <a:r>
              <a:rPr lang="nl-NL" dirty="0" err="1"/>
              <a:t>Requests</a:t>
            </a:r>
            <a:r>
              <a:rPr lang="nl-NL" dirty="0"/>
              <a:t> or OCI Events</a:t>
            </a:r>
          </a:p>
          <a:p>
            <a:r>
              <a:rPr lang="nl-NL" dirty="0"/>
              <a:t>OCI </a:t>
            </a:r>
            <a:r>
              <a:rPr lang="nl-NL" dirty="0" err="1"/>
              <a:t>gathers</a:t>
            </a:r>
            <a:r>
              <a:rPr lang="nl-NL" dirty="0"/>
              <a:t> logs </a:t>
            </a:r>
            <a:r>
              <a:rPr lang="nl-NL" dirty="0" err="1"/>
              <a:t>and</a:t>
            </a:r>
            <a:r>
              <a:rPr lang="nl-NL" dirty="0"/>
              <a:t> </a:t>
            </a:r>
            <a:r>
              <a:rPr lang="nl-NL" dirty="0" err="1"/>
              <a:t>metrics</a:t>
            </a:r>
            <a:endParaRPr lang="nl-NL" dirty="0"/>
          </a:p>
          <a:p>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pic>
        <p:nvPicPr>
          <p:cNvPr id="5" name="Picture 4">
            <a:extLst>
              <a:ext uri="{FF2B5EF4-FFF2-40B4-BE49-F238E27FC236}">
                <a16:creationId xmlns:a16="http://schemas.microsoft.com/office/drawing/2014/main" id="{94F543A8-700B-458A-B4E1-FBBD2818C43C}"/>
              </a:ext>
            </a:extLst>
          </p:cNvPr>
          <p:cNvPicPr>
            <a:picLocks noChangeAspect="1"/>
          </p:cNvPicPr>
          <p:nvPr/>
        </p:nvPicPr>
        <p:blipFill>
          <a:blip r:embed="rId2"/>
          <a:stretch>
            <a:fillRect/>
          </a:stretch>
        </p:blipFill>
        <p:spPr>
          <a:xfrm>
            <a:off x="4872764" y="2652301"/>
            <a:ext cx="3612193" cy="1859441"/>
          </a:xfrm>
          <a:prstGeom prst="rect">
            <a:avLst/>
          </a:prstGeom>
        </p:spPr>
      </p:pic>
    </p:spTree>
    <p:extLst>
      <p:ext uri="{BB962C8B-B14F-4D97-AF65-F5344CB8AC3E}">
        <p14:creationId xmlns:p14="http://schemas.microsoft.com/office/powerpoint/2010/main" val="915320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2A41-16F6-4057-AED5-EA7118B3372E}"/>
              </a:ext>
            </a:extLst>
          </p:cNvPr>
          <p:cNvSpPr>
            <a:spLocks noGrp="1"/>
          </p:cNvSpPr>
          <p:nvPr>
            <p:ph type="title"/>
          </p:nvPr>
        </p:nvSpPr>
        <p:spPr>
          <a:xfrm>
            <a:off x="720000" y="288000"/>
            <a:ext cx="6623999" cy="503999"/>
          </a:xfrm>
        </p:spPr>
        <p:txBody>
          <a:bodyPr anchor="ctr">
            <a:normAutofit/>
          </a:bodyPr>
          <a:lstStyle/>
          <a:p>
            <a:r>
              <a:rPr lang="en-US" dirty="0"/>
              <a:t>Quick Demo of Oracle Functions</a:t>
            </a:r>
          </a:p>
        </p:txBody>
      </p:sp>
      <p:sp>
        <p:nvSpPr>
          <p:cNvPr id="3" name="Content Placeholder 2">
            <a:extLst>
              <a:ext uri="{FF2B5EF4-FFF2-40B4-BE49-F238E27FC236}">
                <a16:creationId xmlns:a16="http://schemas.microsoft.com/office/drawing/2014/main" id="{21306742-F5BE-4B94-97CD-25463F912260}"/>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200" dirty="0"/>
              <a:t>Create new Function (in existing App) locally</a:t>
            </a:r>
          </a:p>
          <a:p>
            <a:pPr lvl="1">
              <a:lnSpc>
                <a:spcPct val="110000"/>
              </a:lnSpc>
              <a:spcAft>
                <a:spcPts val="600"/>
              </a:spcAft>
            </a:pPr>
            <a:r>
              <a:rPr lang="en-US" sz="1200" dirty="0"/>
              <a:t>Implement special hello world</a:t>
            </a:r>
          </a:p>
          <a:p>
            <a:pPr>
              <a:lnSpc>
                <a:spcPct val="110000"/>
              </a:lnSpc>
              <a:spcAft>
                <a:spcPts val="600"/>
              </a:spcAft>
            </a:pPr>
            <a:r>
              <a:rPr lang="en-US" sz="1200" dirty="0"/>
              <a:t>Deploy Function App locally</a:t>
            </a:r>
          </a:p>
          <a:p>
            <a:pPr>
              <a:lnSpc>
                <a:spcPct val="110000"/>
              </a:lnSpc>
              <a:spcAft>
                <a:spcPts val="600"/>
              </a:spcAft>
            </a:pPr>
            <a:r>
              <a:rPr lang="en-US" sz="1200" dirty="0"/>
              <a:t>Invoke Function App locally</a:t>
            </a:r>
          </a:p>
          <a:p>
            <a:pPr lvl="1">
              <a:lnSpc>
                <a:spcPct val="110000"/>
              </a:lnSpc>
              <a:spcAft>
                <a:spcPts val="600"/>
              </a:spcAft>
            </a:pPr>
            <a:r>
              <a:rPr lang="en-US" sz="1200" dirty="0"/>
              <a:t>Through CLI</a:t>
            </a:r>
          </a:p>
          <a:p>
            <a:pPr>
              <a:lnSpc>
                <a:spcPct val="110000"/>
              </a:lnSpc>
              <a:spcAft>
                <a:spcPts val="600"/>
              </a:spcAft>
            </a:pPr>
            <a:r>
              <a:rPr lang="en-US" sz="1200" dirty="0"/>
              <a:t>Change context to OCI</a:t>
            </a:r>
          </a:p>
          <a:p>
            <a:pPr>
              <a:lnSpc>
                <a:spcPct val="110000"/>
              </a:lnSpc>
              <a:spcAft>
                <a:spcPts val="600"/>
              </a:spcAft>
            </a:pPr>
            <a:r>
              <a:rPr lang="en-US" sz="1200" dirty="0"/>
              <a:t>Deploy &amp; Invoke</a:t>
            </a:r>
          </a:p>
          <a:p>
            <a:pPr>
              <a:lnSpc>
                <a:spcPct val="110000"/>
              </a:lnSpc>
              <a:spcAft>
                <a:spcPts val="600"/>
              </a:spcAft>
            </a:pPr>
            <a:r>
              <a:rPr lang="en-US" sz="1200" dirty="0"/>
              <a:t>Show Invocation ‘evidence’</a:t>
            </a:r>
          </a:p>
          <a:p>
            <a:pPr lvl="1">
              <a:lnSpc>
                <a:spcPct val="110000"/>
              </a:lnSpc>
              <a:spcAft>
                <a:spcPts val="600"/>
              </a:spcAft>
            </a:pPr>
            <a:r>
              <a:rPr lang="en-US" sz="1200" dirty="0"/>
              <a:t>Metrics</a:t>
            </a:r>
          </a:p>
          <a:p>
            <a:pPr lvl="1">
              <a:lnSpc>
                <a:spcPct val="110000"/>
              </a:lnSpc>
              <a:spcAft>
                <a:spcPts val="600"/>
              </a:spcAft>
            </a:pPr>
            <a:r>
              <a:rPr lang="en-US" sz="1200" dirty="0"/>
              <a:t>Logging</a:t>
            </a:r>
          </a:p>
        </p:txBody>
      </p:sp>
      <p:sp>
        <p:nvSpPr>
          <p:cNvPr id="4" name="Footer Placeholder 3">
            <a:extLst>
              <a:ext uri="{FF2B5EF4-FFF2-40B4-BE49-F238E27FC236}">
                <a16:creationId xmlns:a16="http://schemas.microsoft.com/office/drawing/2014/main" id="{63885322-175F-4398-B66E-084F98AE406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26626" name="Picture 2" descr="3 Steps to a Winning Technical Demo - Think Listen Learn">
            <a:extLst>
              <a:ext uri="{FF2B5EF4-FFF2-40B4-BE49-F238E27FC236}">
                <a16:creationId xmlns:a16="http://schemas.microsoft.com/office/drawing/2014/main" id="{D352CEDB-454B-4BD4-90EB-3555E7A882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131727"/>
            <a:ext cx="4500000" cy="2866548"/>
          </a:xfrm>
          <a:prstGeom prst="rect">
            <a:avLst/>
          </a:prstGeom>
          <a:solidFill>
            <a:srgbClr val="FFFFFF"/>
          </a:solidFill>
        </p:spPr>
      </p:pic>
    </p:spTree>
    <p:extLst>
      <p:ext uri="{BB962C8B-B14F-4D97-AF65-F5344CB8AC3E}">
        <p14:creationId xmlns:p14="http://schemas.microsoft.com/office/powerpoint/2010/main" val="828429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p:txBody>
          <a:bodyPr/>
          <a:lstStyle/>
          <a:p>
            <a:r>
              <a:rPr lang="en-US" dirty="0"/>
              <a:t>Demo Your First Function – local </a:t>
            </a:r>
            <a:r>
              <a:rPr lang="en-US" dirty="0" err="1"/>
              <a:t>Fn</a:t>
            </a:r>
            <a:r>
              <a:rPr lang="en-US" dirty="0"/>
              <a:t> environment</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1F259B12-93F8-42A3-9AB8-8C7E0BE90E8E}"/>
              </a:ext>
            </a:extLst>
          </p:cNvPr>
          <p:cNvSpPr/>
          <p:nvPr/>
        </p:nvSpPr>
        <p:spPr>
          <a:xfrm>
            <a:off x="719999" y="902836"/>
            <a:ext cx="1155103" cy="37430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a:latin typeface="Lucida Sans Typewriter" panose="020B0509030504030204" pitchFamily="49" charset="0"/>
              </a:rPr>
              <a:t>fn start</a:t>
            </a:r>
          </a:p>
        </p:txBody>
      </p:sp>
      <p:sp>
        <p:nvSpPr>
          <p:cNvPr id="10" name="Cube 9">
            <a:extLst>
              <a:ext uri="{FF2B5EF4-FFF2-40B4-BE49-F238E27FC236}">
                <a16:creationId xmlns:a16="http://schemas.microsoft.com/office/drawing/2014/main" id="{08125E5F-AF1B-4C77-8833-393E74264D5D}"/>
              </a:ext>
            </a:extLst>
          </p:cNvPr>
          <p:cNvSpPr/>
          <p:nvPr/>
        </p:nvSpPr>
        <p:spPr>
          <a:xfrm>
            <a:off x="1059879" y="2835001"/>
            <a:ext cx="1219200" cy="385194"/>
          </a:xfrm>
          <a:prstGeom prst="cub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err="1">
                <a:solidFill>
                  <a:schemeClr val="dk1"/>
                </a:solidFill>
              </a:rPr>
              <a:t>Fn</a:t>
            </a:r>
            <a:r>
              <a:rPr lang="en-US" sz="1100" dirty="0">
                <a:solidFill>
                  <a:schemeClr val="dk1"/>
                </a:solidFill>
              </a:rPr>
              <a:t> server</a:t>
            </a:r>
          </a:p>
        </p:txBody>
      </p:sp>
      <p:pic>
        <p:nvPicPr>
          <p:cNvPr id="11"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263E0B39-9410-4ABF-B795-A392AD795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461" y="2959237"/>
            <a:ext cx="329270" cy="136721"/>
          </a:xfrm>
          <a:prstGeom prst="rect">
            <a:avLst/>
          </a:prstGeom>
          <a:noFill/>
          <a:extLst>
            <a:ext uri="{909E8E84-426E-40DD-AFC4-6F175D3DCCD1}">
              <a14:hiddenFill xmlns:a14="http://schemas.microsoft.com/office/drawing/2010/main">
                <a:solidFill>
                  <a:srgbClr val="FFFFFF"/>
                </a:solidFill>
              </a14:hiddenFill>
            </a:ext>
          </a:extLst>
        </p:spPr>
      </p:pic>
      <p:sp>
        <p:nvSpPr>
          <p:cNvPr id="12" name="Decagon 11">
            <a:extLst>
              <a:ext uri="{FF2B5EF4-FFF2-40B4-BE49-F238E27FC236}">
                <a16:creationId xmlns:a16="http://schemas.microsoft.com/office/drawing/2014/main" id="{E23A53DA-0639-4433-9579-E245B8350A00}"/>
              </a:ext>
            </a:extLst>
          </p:cNvPr>
          <p:cNvSpPr/>
          <p:nvPr/>
        </p:nvSpPr>
        <p:spPr>
          <a:xfrm>
            <a:off x="641034" y="82645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1</a:t>
            </a:r>
          </a:p>
        </p:txBody>
      </p:sp>
      <p:sp>
        <p:nvSpPr>
          <p:cNvPr id="13" name="Speech Bubble: Rectangle 12">
            <a:extLst>
              <a:ext uri="{FF2B5EF4-FFF2-40B4-BE49-F238E27FC236}">
                <a16:creationId xmlns:a16="http://schemas.microsoft.com/office/drawing/2014/main" id="{89E8761A-85D4-4930-8C69-BC812639687D}"/>
              </a:ext>
            </a:extLst>
          </p:cNvPr>
          <p:cNvSpPr/>
          <p:nvPr/>
        </p:nvSpPr>
        <p:spPr>
          <a:xfrm>
            <a:off x="1297550" y="1416634"/>
            <a:ext cx="1655623"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create app hello-app</a:t>
            </a:r>
          </a:p>
        </p:txBody>
      </p:sp>
      <p:sp>
        <p:nvSpPr>
          <p:cNvPr id="14" name="Decagon 13">
            <a:extLst>
              <a:ext uri="{FF2B5EF4-FFF2-40B4-BE49-F238E27FC236}">
                <a16:creationId xmlns:a16="http://schemas.microsoft.com/office/drawing/2014/main" id="{8909E4CA-4F1C-47A0-9D6C-7E8C0D1D375E}"/>
              </a:ext>
            </a:extLst>
          </p:cNvPr>
          <p:cNvSpPr/>
          <p:nvPr/>
        </p:nvSpPr>
        <p:spPr>
          <a:xfrm>
            <a:off x="1218585" y="1340249"/>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2</a:t>
            </a:r>
          </a:p>
        </p:txBody>
      </p:sp>
      <p:sp>
        <p:nvSpPr>
          <p:cNvPr id="15" name="Cube 14">
            <a:extLst>
              <a:ext uri="{FF2B5EF4-FFF2-40B4-BE49-F238E27FC236}">
                <a16:creationId xmlns:a16="http://schemas.microsoft.com/office/drawing/2014/main" id="{614645DB-4D71-46D9-9CEA-EE005DB258CA}"/>
              </a:ext>
            </a:extLst>
          </p:cNvPr>
          <p:cNvSpPr/>
          <p:nvPr/>
        </p:nvSpPr>
        <p:spPr>
          <a:xfrm>
            <a:off x="932400" y="2173591"/>
            <a:ext cx="3473606" cy="1152642"/>
          </a:xfrm>
          <a:prstGeom prst="cube">
            <a:avLst/>
          </a:prstGeom>
        </p:spPr>
        <p:style>
          <a:lnRef idx="1">
            <a:schemeClr val="dk1"/>
          </a:lnRef>
          <a:fillRef idx="2">
            <a:schemeClr val="dk1"/>
          </a:fillRef>
          <a:effectRef idx="1">
            <a:schemeClr val="dk1"/>
          </a:effectRef>
          <a:fontRef idx="minor">
            <a:schemeClr val="dk1"/>
          </a:fontRef>
        </p:style>
        <p:txBody>
          <a:bodyPr rtlCol="0" anchor="ctr"/>
          <a:lstStyle/>
          <a:p>
            <a:r>
              <a:rPr lang="en-US" sz="1100" dirty="0" err="1"/>
              <a:t>Fn</a:t>
            </a:r>
            <a:r>
              <a:rPr lang="en-US" sz="1100" dirty="0"/>
              <a:t> server</a:t>
            </a:r>
          </a:p>
        </p:txBody>
      </p:sp>
      <p:pic>
        <p:nvPicPr>
          <p:cNvPr id="1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EEF4AD3F-4B8D-4847-9DD6-71EF6E22E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879" y="2652968"/>
            <a:ext cx="372036" cy="15447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8B0DF377-2BBB-4F2F-AE6F-9FEF82D6BB11}"/>
              </a:ext>
            </a:extLst>
          </p:cNvPr>
          <p:cNvSpPr/>
          <p:nvPr/>
        </p:nvSpPr>
        <p:spPr>
          <a:xfrm>
            <a:off x="1875102" y="2536580"/>
            <a:ext cx="1972151" cy="73741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bg1"/>
                </a:solidFill>
              </a:rPr>
              <a:t>Application hello-app</a:t>
            </a:r>
          </a:p>
          <a:p>
            <a:pPr algn="ctr"/>
            <a:endParaRPr lang="en-US" sz="1050" dirty="0">
              <a:solidFill>
                <a:schemeClr val="bg1"/>
              </a:solidFill>
            </a:endParaRPr>
          </a:p>
          <a:p>
            <a:pPr algn="ctr"/>
            <a:endParaRPr lang="en-US" sz="1050" dirty="0">
              <a:solidFill>
                <a:schemeClr val="bg1"/>
              </a:solidFill>
            </a:endParaRPr>
          </a:p>
          <a:p>
            <a:pPr algn="ctr"/>
            <a:endParaRPr lang="en-US" sz="1050" dirty="0">
              <a:solidFill>
                <a:schemeClr val="bg1"/>
              </a:solidFill>
            </a:endParaRPr>
          </a:p>
        </p:txBody>
      </p:sp>
      <p:sp>
        <p:nvSpPr>
          <p:cNvPr id="18" name="Speech Bubble: Rectangle 17">
            <a:extLst>
              <a:ext uri="{FF2B5EF4-FFF2-40B4-BE49-F238E27FC236}">
                <a16:creationId xmlns:a16="http://schemas.microsoft.com/office/drawing/2014/main" id="{36C9BBF8-CDB2-4046-A47B-F58F74CE60F9}"/>
              </a:ext>
            </a:extLst>
          </p:cNvPr>
          <p:cNvSpPr/>
          <p:nvPr/>
        </p:nvSpPr>
        <p:spPr>
          <a:xfrm>
            <a:off x="3078479" y="1032340"/>
            <a:ext cx="2089574"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a:t>
            </a:r>
            <a:r>
              <a:rPr lang="en-US" dirty="0" err="1">
                <a:latin typeface="Lucida Sans Typewriter" panose="020B0509030504030204" pitchFamily="49" charset="0"/>
              </a:rPr>
              <a:t>init</a:t>
            </a:r>
            <a:r>
              <a:rPr lang="en-US" dirty="0">
                <a:latin typeface="Lucida Sans Typewriter" panose="020B0509030504030204" pitchFamily="49" charset="0"/>
              </a:rPr>
              <a:t> --runtime node hello</a:t>
            </a:r>
          </a:p>
        </p:txBody>
      </p:sp>
      <p:sp>
        <p:nvSpPr>
          <p:cNvPr id="19" name="Decagon 18">
            <a:extLst>
              <a:ext uri="{FF2B5EF4-FFF2-40B4-BE49-F238E27FC236}">
                <a16:creationId xmlns:a16="http://schemas.microsoft.com/office/drawing/2014/main" id="{B6B6613B-9880-4534-9018-12FFC6F97839}"/>
              </a:ext>
            </a:extLst>
          </p:cNvPr>
          <p:cNvSpPr/>
          <p:nvPr/>
        </p:nvSpPr>
        <p:spPr>
          <a:xfrm>
            <a:off x="2999514" y="955955"/>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5A79383C-F26D-4DDB-8C86-0C88AC2163A0}"/>
              </a:ext>
            </a:extLst>
          </p:cNvPr>
          <p:cNvSpPr/>
          <p:nvPr/>
        </p:nvSpPr>
        <p:spPr>
          <a:xfrm>
            <a:off x="4067600" y="1416634"/>
            <a:ext cx="1518425" cy="841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Function hello</a:t>
            </a:r>
          </a:p>
        </p:txBody>
      </p:sp>
      <p:pic>
        <p:nvPicPr>
          <p:cNvPr id="21" name="Picture 2" descr="https://s14-eu5.startpage.com/wikioimage/8680f1ca8785b0ed1fad43817ffb22d2.png">
            <a:extLst>
              <a:ext uri="{FF2B5EF4-FFF2-40B4-BE49-F238E27FC236}">
                <a16:creationId xmlns:a16="http://schemas.microsoft.com/office/drawing/2014/main" id="{30A7DD51-1F49-4352-9A1D-192D9C0B3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3293" y="1455658"/>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22" name="Speech Bubble: Rectangle 21">
            <a:extLst>
              <a:ext uri="{FF2B5EF4-FFF2-40B4-BE49-F238E27FC236}">
                <a16:creationId xmlns:a16="http://schemas.microsoft.com/office/drawing/2014/main" id="{0112E02A-30A2-4ABC-9867-2CF65B96CA39}"/>
              </a:ext>
            </a:extLst>
          </p:cNvPr>
          <p:cNvSpPr/>
          <p:nvPr/>
        </p:nvSpPr>
        <p:spPr>
          <a:xfrm>
            <a:off x="5835841" y="1029487"/>
            <a:ext cx="2089574" cy="495312"/>
          </a:xfrm>
          <a:prstGeom prst="wedgeRectCallout">
            <a:avLst>
              <a:gd name="adj1" fmla="val -72141"/>
              <a:gd name="adj2" fmla="val 8185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Lucida Sans Typewriter" panose="020B0509030504030204" pitchFamily="49" charset="0"/>
              </a:rPr>
              <a:t>&lt;edit </a:t>
            </a:r>
          </a:p>
          <a:p>
            <a:r>
              <a:rPr lang="en-US" dirty="0">
                <a:latin typeface="Lucida Sans Typewriter" panose="020B0509030504030204" pitchFamily="49" charset="0"/>
              </a:rPr>
              <a:t>function hello&gt;</a:t>
            </a:r>
          </a:p>
        </p:txBody>
      </p:sp>
      <p:sp>
        <p:nvSpPr>
          <p:cNvPr id="23" name="Decagon 22">
            <a:extLst>
              <a:ext uri="{FF2B5EF4-FFF2-40B4-BE49-F238E27FC236}">
                <a16:creationId xmlns:a16="http://schemas.microsoft.com/office/drawing/2014/main" id="{D1A76C78-A2BF-4F2D-912D-AF896F95255B}"/>
              </a:ext>
            </a:extLst>
          </p:cNvPr>
          <p:cNvSpPr/>
          <p:nvPr/>
        </p:nvSpPr>
        <p:spPr>
          <a:xfrm>
            <a:off x="5756876" y="953102"/>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4</a:t>
            </a:r>
          </a:p>
        </p:txBody>
      </p:sp>
      <p:sp>
        <p:nvSpPr>
          <p:cNvPr id="24" name="Speech Bubble: Rectangle 23">
            <a:extLst>
              <a:ext uri="{FF2B5EF4-FFF2-40B4-BE49-F238E27FC236}">
                <a16:creationId xmlns:a16="http://schemas.microsoft.com/office/drawing/2014/main" id="{9FA1E387-A2F9-4ACD-A706-F215F7091EA7}"/>
              </a:ext>
            </a:extLst>
          </p:cNvPr>
          <p:cNvSpPr/>
          <p:nvPr/>
        </p:nvSpPr>
        <p:spPr>
          <a:xfrm>
            <a:off x="6695761" y="1911946"/>
            <a:ext cx="2089574"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deploy -app hello-app --local</a:t>
            </a:r>
          </a:p>
        </p:txBody>
      </p:sp>
      <p:sp>
        <p:nvSpPr>
          <p:cNvPr id="25" name="Decagon 24">
            <a:extLst>
              <a:ext uri="{FF2B5EF4-FFF2-40B4-BE49-F238E27FC236}">
                <a16:creationId xmlns:a16="http://schemas.microsoft.com/office/drawing/2014/main" id="{EE76A5B2-D7FE-4FCE-9E10-3489F07C3357}"/>
              </a:ext>
            </a:extLst>
          </p:cNvPr>
          <p:cNvSpPr/>
          <p:nvPr/>
        </p:nvSpPr>
        <p:spPr>
          <a:xfrm>
            <a:off x="6616796" y="183556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5</a:t>
            </a:r>
          </a:p>
        </p:txBody>
      </p:sp>
      <p:sp>
        <p:nvSpPr>
          <p:cNvPr id="26" name="Oval 25">
            <a:extLst>
              <a:ext uri="{FF2B5EF4-FFF2-40B4-BE49-F238E27FC236}">
                <a16:creationId xmlns:a16="http://schemas.microsoft.com/office/drawing/2014/main" id="{1CA97E9E-34D3-4962-ABF5-3B7F6CC79467}"/>
              </a:ext>
            </a:extLst>
          </p:cNvPr>
          <p:cNvSpPr/>
          <p:nvPr/>
        </p:nvSpPr>
        <p:spPr>
          <a:xfrm>
            <a:off x="2374617" y="2807446"/>
            <a:ext cx="1017314" cy="4116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Function hello</a:t>
            </a:r>
          </a:p>
        </p:txBody>
      </p:sp>
      <p:pic>
        <p:nvPicPr>
          <p:cNvPr id="27" name="Picture 2" descr="https://s14-eu5.startpage.com/wikioimage/8680f1ca8785b0ed1fad43817ffb22d2.png">
            <a:extLst>
              <a:ext uri="{FF2B5EF4-FFF2-40B4-BE49-F238E27FC236}">
                <a16:creationId xmlns:a16="http://schemas.microsoft.com/office/drawing/2014/main" id="{DC6B5858-4D16-4FE9-9EBB-83DB9D0D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928" y="2789383"/>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28" name="Cube 27">
            <a:extLst>
              <a:ext uri="{FF2B5EF4-FFF2-40B4-BE49-F238E27FC236}">
                <a16:creationId xmlns:a16="http://schemas.microsoft.com/office/drawing/2014/main" id="{A843AA58-23CF-47A8-B680-289245F2A587}"/>
              </a:ext>
            </a:extLst>
          </p:cNvPr>
          <p:cNvSpPr/>
          <p:nvPr/>
        </p:nvSpPr>
        <p:spPr>
          <a:xfrm>
            <a:off x="5339836" y="3934346"/>
            <a:ext cx="1988588" cy="920184"/>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Local Docker Container </a:t>
            </a:r>
            <a:br>
              <a:rPr lang="en-US" dirty="0"/>
            </a:br>
            <a:r>
              <a:rPr lang="en-US" dirty="0"/>
              <a:t>Image Registry</a:t>
            </a:r>
          </a:p>
        </p:txBody>
      </p:sp>
      <p:pic>
        <p:nvPicPr>
          <p:cNvPr id="2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43ACEAE0-00DB-4069-A246-541692832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033" y="4211475"/>
            <a:ext cx="458564" cy="38519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F56E4DB9-40CD-4A86-AAFC-BC9E4A865B4D}"/>
              </a:ext>
            </a:extLst>
          </p:cNvPr>
          <p:cNvGrpSpPr/>
          <p:nvPr/>
        </p:nvGrpSpPr>
        <p:grpSpPr>
          <a:xfrm>
            <a:off x="3657507" y="3013283"/>
            <a:ext cx="1065600" cy="483494"/>
            <a:chOff x="4968000" y="3219121"/>
            <a:chExt cx="1065600" cy="483494"/>
          </a:xfrm>
        </p:grpSpPr>
        <p:sp>
          <p:nvSpPr>
            <p:cNvPr id="30" name="Cube 29">
              <a:extLst>
                <a:ext uri="{FF2B5EF4-FFF2-40B4-BE49-F238E27FC236}">
                  <a16:creationId xmlns:a16="http://schemas.microsoft.com/office/drawing/2014/main" id="{75EF3317-F829-4764-BA99-412D78D360D8}"/>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33" name="Group 32">
              <a:extLst>
                <a:ext uri="{FF2B5EF4-FFF2-40B4-BE49-F238E27FC236}">
                  <a16:creationId xmlns:a16="http://schemas.microsoft.com/office/drawing/2014/main" id="{495BAE51-BD5D-4EE7-89A0-1489BDBED5C3}"/>
                </a:ext>
              </a:extLst>
            </p:cNvPr>
            <p:cNvGrpSpPr/>
            <p:nvPr/>
          </p:nvGrpSpPr>
          <p:grpSpPr>
            <a:xfrm>
              <a:off x="5004158" y="3388742"/>
              <a:ext cx="857147" cy="289405"/>
              <a:chOff x="6486852" y="3553541"/>
              <a:chExt cx="857147" cy="289405"/>
            </a:xfrm>
          </p:grpSpPr>
          <p:sp>
            <p:nvSpPr>
              <p:cNvPr id="31" name="Oval 30">
                <a:extLst>
                  <a:ext uri="{FF2B5EF4-FFF2-40B4-BE49-F238E27FC236}">
                    <a16:creationId xmlns:a16="http://schemas.microsoft.com/office/drawing/2014/main" id="{E240D486-4F9B-4696-81F2-1950B53536E0}"/>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32" name="Picture 2" descr="https://s14-eu5.startpage.com/wikioimage/8680f1ca8785b0ed1fad43817ffb22d2.png">
                <a:extLst>
                  <a:ext uri="{FF2B5EF4-FFF2-40B4-BE49-F238E27FC236}">
                    <a16:creationId xmlns:a16="http://schemas.microsoft.com/office/drawing/2014/main" id="{44360B67-7406-4FAA-8075-9DD8B849D663}"/>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Speech Bubble: Rectangle 34">
            <a:extLst>
              <a:ext uri="{FF2B5EF4-FFF2-40B4-BE49-F238E27FC236}">
                <a16:creationId xmlns:a16="http://schemas.microsoft.com/office/drawing/2014/main" id="{423114E1-449B-42B9-8F1A-3561AE091F74}"/>
              </a:ext>
            </a:extLst>
          </p:cNvPr>
          <p:cNvSpPr/>
          <p:nvPr/>
        </p:nvSpPr>
        <p:spPr>
          <a:xfrm>
            <a:off x="4988683" y="2603719"/>
            <a:ext cx="2493008"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invoke hello-app hello</a:t>
            </a:r>
          </a:p>
        </p:txBody>
      </p:sp>
      <p:sp>
        <p:nvSpPr>
          <p:cNvPr id="36" name="Decagon 35">
            <a:extLst>
              <a:ext uri="{FF2B5EF4-FFF2-40B4-BE49-F238E27FC236}">
                <a16:creationId xmlns:a16="http://schemas.microsoft.com/office/drawing/2014/main" id="{4F5F578E-7168-4F27-B8AE-3A9DAA93FEB6}"/>
              </a:ext>
            </a:extLst>
          </p:cNvPr>
          <p:cNvSpPr/>
          <p:nvPr/>
        </p:nvSpPr>
        <p:spPr>
          <a:xfrm>
            <a:off x="4909718" y="2527334"/>
            <a:ext cx="249183"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6</a:t>
            </a:r>
          </a:p>
        </p:txBody>
      </p:sp>
      <p:sp>
        <p:nvSpPr>
          <p:cNvPr id="37" name="Cube 36">
            <a:extLst>
              <a:ext uri="{FF2B5EF4-FFF2-40B4-BE49-F238E27FC236}">
                <a16:creationId xmlns:a16="http://schemas.microsoft.com/office/drawing/2014/main" id="{D66364E3-FE01-47FB-BDD6-AEEB1C49D699}"/>
              </a:ext>
            </a:extLst>
          </p:cNvPr>
          <p:cNvSpPr/>
          <p:nvPr/>
        </p:nvSpPr>
        <p:spPr>
          <a:xfrm>
            <a:off x="3106103" y="3900767"/>
            <a:ext cx="1988588" cy="920184"/>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Docker </a:t>
            </a:r>
          </a:p>
          <a:p>
            <a:endParaRPr lang="en-US" dirty="0"/>
          </a:p>
          <a:p>
            <a:endParaRPr lang="en-US" dirty="0"/>
          </a:p>
        </p:txBody>
      </p:sp>
      <p:pic>
        <p:nvPicPr>
          <p:cNvPr id="3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B7B06EF-C53F-455A-A125-B9CCE2666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300" y="4177896"/>
            <a:ext cx="458564" cy="385194"/>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0A7F1FEF-1FB8-4D10-8B22-5B8EFF352A7D}"/>
              </a:ext>
            </a:extLst>
          </p:cNvPr>
          <p:cNvGrpSpPr/>
          <p:nvPr/>
        </p:nvGrpSpPr>
        <p:grpSpPr>
          <a:xfrm>
            <a:off x="3248230" y="4365545"/>
            <a:ext cx="890870" cy="385194"/>
            <a:chOff x="4968000" y="3219121"/>
            <a:chExt cx="1065600" cy="483494"/>
          </a:xfrm>
        </p:grpSpPr>
        <p:sp>
          <p:nvSpPr>
            <p:cNvPr id="40" name="Cube 39">
              <a:extLst>
                <a:ext uri="{FF2B5EF4-FFF2-40B4-BE49-F238E27FC236}">
                  <a16:creationId xmlns:a16="http://schemas.microsoft.com/office/drawing/2014/main" id="{451F57B2-CCD3-4E30-9B81-B999C3A4F434}"/>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41" name="Group 40">
              <a:extLst>
                <a:ext uri="{FF2B5EF4-FFF2-40B4-BE49-F238E27FC236}">
                  <a16:creationId xmlns:a16="http://schemas.microsoft.com/office/drawing/2014/main" id="{7EA20A77-658D-4E5D-9BE8-7E08E90CC699}"/>
                </a:ext>
              </a:extLst>
            </p:cNvPr>
            <p:cNvGrpSpPr/>
            <p:nvPr/>
          </p:nvGrpSpPr>
          <p:grpSpPr>
            <a:xfrm>
              <a:off x="5004158" y="3388742"/>
              <a:ext cx="857147" cy="289405"/>
              <a:chOff x="6486852" y="3553541"/>
              <a:chExt cx="857147" cy="289405"/>
            </a:xfrm>
          </p:grpSpPr>
          <p:sp>
            <p:nvSpPr>
              <p:cNvPr id="42" name="Oval 41">
                <a:extLst>
                  <a:ext uri="{FF2B5EF4-FFF2-40B4-BE49-F238E27FC236}">
                    <a16:creationId xmlns:a16="http://schemas.microsoft.com/office/drawing/2014/main" id="{BB6DFBC3-FEDE-45D5-B937-ECE9E308ECA6}"/>
                  </a:ext>
                </a:extLst>
              </p:cNvPr>
              <p:cNvSpPr/>
              <p:nvPr/>
            </p:nvSpPr>
            <p:spPr>
              <a:xfrm>
                <a:off x="6486852" y="3553541"/>
                <a:ext cx="857147" cy="28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43" name="Picture 2" descr="https://s14-eu5.startpage.com/wikioimage/8680f1ca8785b0ed1fad43817ffb22d2.png">
                <a:extLst>
                  <a:ext uri="{FF2B5EF4-FFF2-40B4-BE49-F238E27FC236}">
                    <a16:creationId xmlns:a16="http://schemas.microsoft.com/office/drawing/2014/main" id="{8BAC14A9-9220-4CFF-A45B-DD0748C80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5" name="Connector: Elbow 44">
            <a:extLst>
              <a:ext uri="{FF2B5EF4-FFF2-40B4-BE49-F238E27FC236}">
                <a16:creationId xmlns:a16="http://schemas.microsoft.com/office/drawing/2014/main" id="{35A9FA8B-1D2A-4480-BFEF-3A93EAFD7688}"/>
              </a:ext>
            </a:extLst>
          </p:cNvPr>
          <p:cNvCxnSpPr>
            <a:stCxn id="35" idx="4"/>
            <a:endCxn id="42" idx="0"/>
          </p:cNvCxnSpPr>
          <p:nvPr/>
        </p:nvCxnSpPr>
        <p:spPr>
          <a:xfrm rot="5400000">
            <a:off x="3914084" y="3101864"/>
            <a:ext cx="1121491" cy="1676141"/>
          </a:xfrm>
          <a:prstGeom prst="bentConnector3">
            <a:avLst>
              <a:gd name="adj1" fmla="val 27530"/>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281D4CF-D0DA-4E0F-82CB-0BDF3BA10869}"/>
              </a:ext>
            </a:extLst>
          </p:cNvPr>
          <p:cNvSpPr txBox="1"/>
          <p:nvPr/>
        </p:nvSpPr>
        <p:spPr>
          <a:xfrm>
            <a:off x="4443113" y="3676244"/>
            <a:ext cx="883255" cy="200055"/>
          </a:xfrm>
          <a:prstGeom prst="rect">
            <a:avLst/>
          </a:prstGeom>
          <a:noFill/>
        </p:spPr>
        <p:txBody>
          <a:bodyPr wrap="none" lIns="0" tIns="0" rIns="0" bIns="0" rtlCol="0">
            <a:spAutoFit/>
          </a:bodyPr>
          <a:lstStyle/>
          <a:p>
            <a:r>
              <a:rPr lang="en-US" sz="1300" i="1" dirty="0"/>
              <a:t>http request</a:t>
            </a:r>
          </a:p>
        </p:txBody>
      </p:sp>
      <p:sp>
        <p:nvSpPr>
          <p:cNvPr id="48" name="Freeform: Shape 47">
            <a:extLst>
              <a:ext uri="{FF2B5EF4-FFF2-40B4-BE49-F238E27FC236}">
                <a16:creationId xmlns:a16="http://schemas.microsoft.com/office/drawing/2014/main" id="{C1B9644A-27F5-454F-ACC1-733F66E19B34}"/>
              </a:ext>
            </a:extLst>
          </p:cNvPr>
          <p:cNvSpPr/>
          <p:nvPr/>
        </p:nvSpPr>
        <p:spPr>
          <a:xfrm>
            <a:off x="3801600" y="3528580"/>
            <a:ext cx="2318400" cy="813020"/>
          </a:xfrm>
          <a:custGeom>
            <a:avLst/>
            <a:gdLst>
              <a:gd name="connsiteX0" fmla="*/ 2318400 w 2318400"/>
              <a:gd name="connsiteY0" fmla="*/ 316220 h 813020"/>
              <a:gd name="connsiteX1" fmla="*/ 1195200 w 2318400"/>
              <a:gd name="connsiteY1" fmla="*/ 57020 h 813020"/>
              <a:gd name="connsiteX2" fmla="*/ 403200 w 2318400"/>
              <a:gd name="connsiteY2" fmla="*/ 71420 h 813020"/>
              <a:gd name="connsiteX3" fmla="*/ 0 w 2318400"/>
              <a:gd name="connsiteY3" fmla="*/ 813020 h 813020"/>
            </a:gdLst>
            <a:ahLst/>
            <a:cxnLst>
              <a:cxn ang="0">
                <a:pos x="connsiteX0" y="connsiteY0"/>
              </a:cxn>
              <a:cxn ang="0">
                <a:pos x="connsiteX1" y="connsiteY1"/>
              </a:cxn>
              <a:cxn ang="0">
                <a:pos x="connsiteX2" y="connsiteY2"/>
              </a:cxn>
              <a:cxn ang="0">
                <a:pos x="connsiteX3" y="connsiteY3"/>
              </a:cxn>
            </a:cxnLst>
            <a:rect l="l" t="t" r="r" b="b"/>
            <a:pathLst>
              <a:path w="2318400" h="813020" extrusionOk="0">
                <a:moveTo>
                  <a:pt x="2318400" y="316220"/>
                </a:moveTo>
                <a:cubicBezTo>
                  <a:pt x="1890209" y="298155"/>
                  <a:pt x="1543758" y="84540"/>
                  <a:pt x="1195200" y="57020"/>
                </a:cubicBezTo>
                <a:cubicBezTo>
                  <a:pt x="900761" y="-20046"/>
                  <a:pt x="633744" y="-64983"/>
                  <a:pt x="403200" y="71420"/>
                </a:cubicBezTo>
                <a:cubicBezTo>
                  <a:pt x="233392" y="254089"/>
                  <a:pt x="118686" y="501012"/>
                  <a:pt x="0" y="813020"/>
                </a:cubicBezTo>
              </a:path>
            </a:pathLst>
          </a:custGeom>
          <a:noFill/>
          <a:ln>
            <a:solidFill>
              <a:schemeClr val="accent6">
                <a:lumMod val="75000"/>
              </a:schemeClr>
            </a:solidFill>
            <a:headEnd type="none" w="med" len="med"/>
            <a:tailEnd type="arrow" w="med" len="med"/>
            <a:extLst>
              <a:ext uri="{C807C97D-BFC1-408E-A445-0C87EB9F89A2}">
                <ask:lineSketchStyleProps xmlns:ask="http://schemas.microsoft.com/office/drawing/2018/sketchyshapes" sd="1435683001">
                  <a:custGeom>
                    <a:avLst/>
                    <a:gdLst>
                      <a:gd name="connsiteX0" fmla="*/ 2318400 w 2318400"/>
                      <a:gd name="connsiteY0" fmla="*/ 316220 h 813020"/>
                      <a:gd name="connsiteX1" fmla="*/ 1195200 w 2318400"/>
                      <a:gd name="connsiteY1" fmla="*/ 57020 h 813020"/>
                      <a:gd name="connsiteX2" fmla="*/ 403200 w 2318400"/>
                      <a:gd name="connsiteY2" fmla="*/ 71420 h 813020"/>
                      <a:gd name="connsiteX3" fmla="*/ 0 w 2318400"/>
                      <a:gd name="connsiteY3" fmla="*/ 813020 h 813020"/>
                    </a:gdLst>
                    <a:ahLst/>
                    <a:cxnLst>
                      <a:cxn ang="0">
                        <a:pos x="connsiteX0" y="connsiteY0"/>
                      </a:cxn>
                      <a:cxn ang="0">
                        <a:pos x="connsiteX1" y="connsiteY1"/>
                      </a:cxn>
                      <a:cxn ang="0">
                        <a:pos x="connsiteX2" y="connsiteY2"/>
                      </a:cxn>
                      <a:cxn ang="0">
                        <a:pos x="connsiteX3" y="connsiteY3"/>
                      </a:cxn>
                    </a:cxnLst>
                    <a:rect l="l" t="t" r="r" b="b"/>
                    <a:pathLst>
                      <a:path w="2318400" h="813020">
                        <a:moveTo>
                          <a:pt x="2318400" y="316220"/>
                        </a:moveTo>
                        <a:cubicBezTo>
                          <a:pt x="1916400" y="207020"/>
                          <a:pt x="1514400" y="97820"/>
                          <a:pt x="1195200" y="57020"/>
                        </a:cubicBezTo>
                        <a:cubicBezTo>
                          <a:pt x="876000" y="16220"/>
                          <a:pt x="602400" y="-54580"/>
                          <a:pt x="403200" y="71420"/>
                        </a:cubicBezTo>
                        <a:cubicBezTo>
                          <a:pt x="204000" y="197420"/>
                          <a:pt x="102000" y="505220"/>
                          <a:pt x="0" y="81302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2050" name="Picture 2" descr="A Linux Dev Environment on Windows with WSL 2, Docker Desktop and More —  Nick Janetakis">
            <a:extLst>
              <a:ext uri="{FF2B5EF4-FFF2-40B4-BE49-F238E27FC236}">
                <a16:creationId xmlns:a16="http://schemas.microsoft.com/office/drawing/2014/main" id="{166D6C4B-C89C-40A3-B5ED-7651C55FBB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203255" y="3737349"/>
            <a:ext cx="804017" cy="4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0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2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0" presetClass="path" presetSubtype="0" accel="50000" decel="50000" fill="hold" nodeType="clickEffect">
                                  <p:stCondLst>
                                    <p:cond delay="0"/>
                                  </p:stCondLst>
                                  <p:childTnLst>
                                    <p:animMotion origin="layout" path="M 2.77778E-7 3.95062E-6 L 0.125 3.95062E-6 C 0.18108 3.95062E-6 0.25 0.02932 0.25 0.05339 L 0.25 0.10679 " pathEditMode="relative" rAng="0" ptsTypes="AAAA">
                                      <p:cBhvr>
                                        <p:cTn id="99" dur="2000" fill="hold"/>
                                        <p:tgtEl>
                                          <p:spTgt spid="34"/>
                                        </p:tgtEl>
                                        <p:attrNameLst>
                                          <p:attrName>ppt_x</p:attrName>
                                          <p:attrName>ppt_y</p:attrName>
                                        </p:attrNameLst>
                                      </p:cBhvr>
                                      <p:rCtr x="12500" y="5340"/>
                                    </p:animMotion>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1" nodeType="clickEffect">
                                  <p:stCondLst>
                                    <p:cond delay="0"/>
                                  </p:stCondLst>
                                  <p:childTnLst>
                                    <p:set>
                                      <p:cBhvr>
                                        <p:cTn id="117" dur="1" fill="hold">
                                          <p:stCondLst>
                                            <p:cond delay="0"/>
                                          </p:stCondLst>
                                        </p:cTn>
                                        <p:tgtEl>
                                          <p:spTgt spid="4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39"/>
                                        </p:tgtEl>
                                        <p:attrNameLst>
                                          <p:attrName>style.visibility</p:attrName>
                                        </p:attrNameLst>
                                      </p:cBhvr>
                                      <p:to>
                                        <p:strVal val="visible"/>
                                      </p:to>
                                    </p:set>
                                  </p:childTnLst>
                                </p:cTn>
                              </p:par>
                            </p:childTnLst>
                          </p:cTn>
                        </p:par>
                        <p:par>
                          <p:cTn id="122" fill="hold">
                            <p:stCondLst>
                              <p:cond delay="0"/>
                            </p:stCondLst>
                            <p:childTnLst>
                              <p:par>
                                <p:cTn id="123" presetID="1" presetClass="exit" presetSubtype="0" fill="hold" grpId="0" nodeType="afterEffect">
                                  <p:stCondLst>
                                    <p:cond delay="0"/>
                                  </p:stCondLst>
                                  <p:childTnLst>
                                    <p:set>
                                      <p:cBhvr>
                                        <p:cTn id="124" dur="1" fill="hold">
                                          <p:stCondLst>
                                            <p:cond delay="0"/>
                                          </p:stCondLst>
                                        </p:cTn>
                                        <p:tgtEl>
                                          <p:spTgt spid="4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2" grpId="0" animBg="1"/>
      <p:bldP spid="23" grpId="0" animBg="1"/>
      <p:bldP spid="24" grpId="0" animBg="1"/>
      <p:bldP spid="25" grpId="0" animBg="1"/>
      <p:bldP spid="26" grpId="0" animBg="1"/>
      <p:bldP spid="28" grpId="0" animBg="1"/>
      <p:bldP spid="35" grpId="0" animBg="1"/>
      <p:bldP spid="36" grpId="0" animBg="1"/>
      <p:bldP spid="37" grpId="0" animBg="1"/>
      <p:bldP spid="47" grpId="0"/>
      <p:bldP spid="48" grpId="0" animBg="1"/>
      <p:bldP spid="4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894E-D168-4BA3-A087-ECC790D7434C}"/>
              </a:ext>
            </a:extLst>
          </p:cNvPr>
          <p:cNvSpPr>
            <a:spLocks noGrp="1"/>
          </p:cNvSpPr>
          <p:nvPr>
            <p:ph type="title"/>
          </p:nvPr>
        </p:nvSpPr>
        <p:spPr/>
        <p:txBody>
          <a:bodyPr/>
          <a:lstStyle/>
          <a:p>
            <a:r>
              <a:rPr lang="en-US" dirty="0"/>
              <a:t>Generated Function in Node</a:t>
            </a:r>
          </a:p>
        </p:txBody>
      </p:sp>
      <p:sp>
        <p:nvSpPr>
          <p:cNvPr id="4" name="Footer Placeholder 3">
            <a:extLst>
              <a:ext uri="{FF2B5EF4-FFF2-40B4-BE49-F238E27FC236}">
                <a16:creationId xmlns:a16="http://schemas.microsoft.com/office/drawing/2014/main" id="{A9267088-D9EA-4472-85A0-0CAE40730C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2" descr="3 Steps to a Winning Technical Demo - Think Listen Learn">
            <a:extLst>
              <a:ext uri="{FF2B5EF4-FFF2-40B4-BE49-F238E27FC236}">
                <a16:creationId xmlns:a16="http://schemas.microsoft.com/office/drawing/2014/main" id="{4D70DD53-388B-4486-959F-A6DADFE887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9" name="Snagit_SNG810">
            <a:extLst>
              <a:ext uri="{FF2B5EF4-FFF2-40B4-BE49-F238E27FC236}">
                <a16:creationId xmlns:a16="http://schemas.microsoft.com/office/drawing/2014/main" id="{3D19C9DC-FD5F-4138-9351-3A1C9FF99229}"/>
              </a:ext>
            </a:extLst>
          </p:cNvPr>
          <p:cNvPicPr>
            <a:picLocks noChangeAspect="1"/>
          </p:cNvPicPr>
          <p:nvPr/>
        </p:nvPicPr>
        <p:blipFill>
          <a:blip r:embed="rId3"/>
          <a:stretch>
            <a:fillRect/>
          </a:stretch>
        </p:blipFill>
        <p:spPr>
          <a:xfrm>
            <a:off x="719999" y="876404"/>
            <a:ext cx="2719026" cy="1335992"/>
          </a:xfrm>
          <a:prstGeom prst="rect">
            <a:avLst/>
          </a:prstGeom>
          <a:ln>
            <a:noFill/>
          </a:ln>
          <a:effectLst>
            <a:outerShdw blurRad="292100" dist="139700" dir="2700000" algn="tl" rotWithShape="0">
              <a:srgbClr val="333333">
                <a:alpha val="65000"/>
              </a:srgbClr>
            </a:outerShdw>
          </a:effectLst>
        </p:spPr>
      </p:pic>
      <p:pic>
        <p:nvPicPr>
          <p:cNvPr id="15" name="Snagit_SNG807">
            <a:extLst>
              <a:ext uri="{FF2B5EF4-FFF2-40B4-BE49-F238E27FC236}">
                <a16:creationId xmlns:a16="http://schemas.microsoft.com/office/drawing/2014/main" id="{012DBB98-3355-429A-B19D-16DD672B3C4B}"/>
              </a:ext>
            </a:extLst>
          </p:cNvPr>
          <p:cNvPicPr>
            <a:picLocks noChangeAspect="1"/>
          </p:cNvPicPr>
          <p:nvPr/>
        </p:nvPicPr>
        <p:blipFill>
          <a:blip r:embed="rId4"/>
          <a:stretch>
            <a:fillRect/>
          </a:stretch>
        </p:blipFill>
        <p:spPr>
          <a:xfrm>
            <a:off x="3914575" y="2212396"/>
            <a:ext cx="4981738" cy="2333219"/>
          </a:xfrm>
          <a:prstGeom prst="rect">
            <a:avLst/>
          </a:prstGeom>
          <a:ln>
            <a:noFill/>
          </a:ln>
          <a:effectLst>
            <a:outerShdw blurRad="292100" dist="139700" dir="2700000" algn="tl" rotWithShape="0">
              <a:srgbClr val="333333">
                <a:alpha val="65000"/>
              </a:srgbClr>
            </a:outerShdw>
          </a:effectLst>
        </p:spPr>
      </p:pic>
      <p:cxnSp>
        <p:nvCxnSpPr>
          <p:cNvPr id="17" name="Straight Arrow Connector 16">
            <a:extLst>
              <a:ext uri="{FF2B5EF4-FFF2-40B4-BE49-F238E27FC236}">
                <a16:creationId xmlns:a16="http://schemas.microsoft.com/office/drawing/2014/main" id="{E4C8A853-3804-4535-9AC4-C88C057013BC}"/>
              </a:ext>
            </a:extLst>
          </p:cNvPr>
          <p:cNvCxnSpPr/>
          <p:nvPr/>
        </p:nvCxnSpPr>
        <p:spPr>
          <a:xfrm>
            <a:off x="3384000" y="2116800"/>
            <a:ext cx="647999" cy="2376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042AB13E-9B11-4EBC-91B4-79D8E01B9784}"/>
              </a:ext>
            </a:extLst>
          </p:cNvPr>
          <p:cNvSpPr/>
          <p:nvPr/>
        </p:nvSpPr>
        <p:spPr>
          <a:xfrm>
            <a:off x="3707999" y="959088"/>
            <a:ext cx="2089574" cy="495312"/>
          </a:xfrm>
          <a:prstGeom prst="wedgeRectCallout">
            <a:avLst>
              <a:gd name="adj1" fmla="val -72141"/>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meta-data for </a:t>
            </a:r>
            <a:r>
              <a:rPr lang="en-US" dirty="0" err="1">
                <a:latin typeface="Lucida Sans Typewriter" panose="020B0509030504030204" pitchFamily="49" charset="0"/>
              </a:rPr>
              <a:t>Fn</a:t>
            </a:r>
            <a:r>
              <a:rPr lang="en-US" dirty="0">
                <a:latin typeface="Lucida Sans Typewriter" panose="020B0509030504030204" pitchFamily="49" charset="0"/>
              </a:rPr>
              <a:t> SDK runtime</a:t>
            </a:r>
          </a:p>
        </p:txBody>
      </p:sp>
      <p:sp>
        <p:nvSpPr>
          <p:cNvPr id="19" name="Speech Bubble: Rectangle 18">
            <a:extLst>
              <a:ext uri="{FF2B5EF4-FFF2-40B4-BE49-F238E27FC236}">
                <a16:creationId xmlns:a16="http://schemas.microsoft.com/office/drawing/2014/main" id="{118FCA72-AC96-4EF6-A3F2-0DD042A276CF}"/>
              </a:ext>
            </a:extLst>
          </p:cNvPr>
          <p:cNvSpPr/>
          <p:nvPr/>
        </p:nvSpPr>
        <p:spPr>
          <a:xfrm>
            <a:off x="6668399" y="1338086"/>
            <a:ext cx="2089574" cy="495312"/>
          </a:xfrm>
          <a:prstGeom prst="wedgeRectCallout">
            <a:avLst>
              <a:gd name="adj1" fmla="val 8143"/>
              <a:gd name="adj2" fmla="val 187965"/>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Implementation of the function</a:t>
            </a:r>
          </a:p>
        </p:txBody>
      </p:sp>
      <p:sp>
        <p:nvSpPr>
          <p:cNvPr id="21" name="Left Bracket 20">
            <a:extLst>
              <a:ext uri="{FF2B5EF4-FFF2-40B4-BE49-F238E27FC236}">
                <a16:creationId xmlns:a16="http://schemas.microsoft.com/office/drawing/2014/main" id="{D1350AC2-38B3-46D9-98D5-52EC4C7D0C45}"/>
              </a:ext>
            </a:extLst>
          </p:cNvPr>
          <p:cNvSpPr/>
          <p:nvPr/>
        </p:nvSpPr>
        <p:spPr>
          <a:xfrm>
            <a:off x="4336890" y="3037365"/>
            <a:ext cx="103030" cy="1321275"/>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pic>
        <p:nvPicPr>
          <p:cNvPr id="22" name="Picture 2" descr="https://s14-eu5.startpage.com/wikioimage/8680f1ca8785b0ed1fad43817ffb22d2.png">
            <a:extLst>
              <a:ext uri="{FF2B5EF4-FFF2-40B4-BE49-F238E27FC236}">
                <a16:creationId xmlns:a16="http://schemas.microsoft.com/office/drawing/2014/main" id="{CCD5017C-A283-4BF5-AB6F-883540E15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4001" y="940800"/>
            <a:ext cx="641601" cy="39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61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894E-D168-4BA3-A087-ECC790D7434C}"/>
              </a:ext>
            </a:extLst>
          </p:cNvPr>
          <p:cNvSpPr>
            <a:spLocks noGrp="1"/>
          </p:cNvSpPr>
          <p:nvPr>
            <p:ph type="title"/>
          </p:nvPr>
        </p:nvSpPr>
        <p:spPr/>
        <p:txBody>
          <a:bodyPr/>
          <a:lstStyle/>
          <a:p>
            <a:r>
              <a:rPr lang="en-US" dirty="0"/>
              <a:t>Generated Function in Java</a:t>
            </a:r>
          </a:p>
        </p:txBody>
      </p:sp>
      <p:sp>
        <p:nvSpPr>
          <p:cNvPr id="4" name="Footer Placeholder 3">
            <a:extLst>
              <a:ext uri="{FF2B5EF4-FFF2-40B4-BE49-F238E27FC236}">
                <a16:creationId xmlns:a16="http://schemas.microsoft.com/office/drawing/2014/main" id="{A9267088-D9EA-4472-85A0-0CAE40730C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2" descr="3 Steps to a Winning Technical Demo - Think Listen Learn">
            <a:extLst>
              <a:ext uri="{FF2B5EF4-FFF2-40B4-BE49-F238E27FC236}">
                <a16:creationId xmlns:a16="http://schemas.microsoft.com/office/drawing/2014/main" id="{4D70DD53-388B-4486-959F-A6DADFE887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6" name="Snagit_SNG830">
            <a:extLst>
              <a:ext uri="{FF2B5EF4-FFF2-40B4-BE49-F238E27FC236}">
                <a16:creationId xmlns:a16="http://schemas.microsoft.com/office/drawing/2014/main" id="{F27116B0-21CF-4A04-B6A3-F1EE59ED5090}"/>
              </a:ext>
            </a:extLst>
          </p:cNvPr>
          <p:cNvPicPr>
            <a:picLocks noChangeAspect="1"/>
          </p:cNvPicPr>
          <p:nvPr/>
        </p:nvPicPr>
        <p:blipFill>
          <a:blip r:embed="rId3"/>
          <a:stretch>
            <a:fillRect/>
          </a:stretch>
        </p:blipFill>
        <p:spPr>
          <a:xfrm>
            <a:off x="2142870" y="658819"/>
            <a:ext cx="4397121" cy="1447925"/>
          </a:xfrm>
          <a:prstGeom prst="rect">
            <a:avLst/>
          </a:prstGeom>
        </p:spPr>
      </p:pic>
      <p:pic>
        <p:nvPicPr>
          <p:cNvPr id="8" name="Snagit_SNG832">
            <a:extLst>
              <a:ext uri="{FF2B5EF4-FFF2-40B4-BE49-F238E27FC236}">
                <a16:creationId xmlns:a16="http://schemas.microsoft.com/office/drawing/2014/main" id="{29383AE0-C087-4ED8-B001-79A68BB18E99}"/>
              </a:ext>
            </a:extLst>
          </p:cNvPr>
          <p:cNvPicPr>
            <a:picLocks noChangeAspect="1"/>
          </p:cNvPicPr>
          <p:nvPr/>
        </p:nvPicPr>
        <p:blipFill>
          <a:blip r:embed="rId4"/>
          <a:stretch>
            <a:fillRect/>
          </a:stretch>
        </p:blipFill>
        <p:spPr>
          <a:xfrm>
            <a:off x="4341431" y="2677705"/>
            <a:ext cx="4906643" cy="1966500"/>
          </a:xfrm>
          <a:prstGeom prst="rect">
            <a:avLst/>
          </a:prstGeom>
        </p:spPr>
      </p:pic>
      <p:sp>
        <p:nvSpPr>
          <p:cNvPr id="18" name="Speech Bubble: Rectangle 17">
            <a:extLst>
              <a:ext uri="{FF2B5EF4-FFF2-40B4-BE49-F238E27FC236}">
                <a16:creationId xmlns:a16="http://schemas.microsoft.com/office/drawing/2014/main" id="{042AB13E-9B11-4EBC-91B4-79D8E01B9784}"/>
              </a:ext>
            </a:extLst>
          </p:cNvPr>
          <p:cNvSpPr/>
          <p:nvPr/>
        </p:nvSpPr>
        <p:spPr>
          <a:xfrm>
            <a:off x="4341431" y="633810"/>
            <a:ext cx="2089574" cy="495312"/>
          </a:xfrm>
          <a:prstGeom prst="wedgeRectCallout">
            <a:avLst>
              <a:gd name="adj1" fmla="val -72141"/>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meta-data for </a:t>
            </a:r>
            <a:r>
              <a:rPr lang="en-US" dirty="0" err="1">
                <a:latin typeface="Lucida Sans Typewriter" panose="020B0509030504030204" pitchFamily="49" charset="0"/>
              </a:rPr>
              <a:t>Fn</a:t>
            </a:r>
            <a:r>
              <a:rPr lang="en-US" dirty="0">
                <a:latin typeface="Lucida Sans Typewriter" panose="020B0509030504030204" pitchFamily="49" charset="0"/>
              </a:rPr>
              <a:t> SDK runtime</a:t>
            </a:r>
          </a:p>
        </p:txBody>
      </p:sp>
      <p:sp>
        <p:nvSpPr>
          <p:cNvPr id="19" name="Speech Bubble: Rectangle 18">
            <a:extLst>
              <a:ext uri="{FF2B5EF4-FFF2-40B4-BE49-F238E27FC236}">
                <a16:creationId xmlns:a16="http://schemas.microsoft.com/office/drawing/2014/main" id="{118FCA72-AC96-4EF6-A3F2-0DD042A276CF}"/>
              </a:ext>
            </a:extLst>
          </p:cNvPr>
          <p:cNvSpPr/>
          <p:nvPr/>
        </p:nvSpPr>
        <p:spPr>
          <a:xfrm>
            <a:off x="6884399" y="1859088"/>
            <a:ext cx="2089574" cy="495312"/>
          </a:xfrm>
          <a:prstGeom prst="wedgeRectCallout">
            <a:avLst>
              <a:gd name="adj1" fmla="val 8143"/>
              <a:gd name="adj2" fmla="val 187965"/>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Implementation of the function</a:t>
            </a:r>
          </a:p>
        </p:txBody>
      </p:sp>
      <p:cxnSp>
        <p:nvCxnSpPr>
          <p:cNvPr id="17" name="Straight Arrow Connector 16">
            <a:extLst>
              <a:ext uri="{FF2B5EF4-FFF2-40B4-BE49-F238E27FC236}">
                <a16:creationId xmlns:a16="http://schemas.microsoft.com/office/drawing/2014/main" id="{E4C8A853-3804-4535-9AC4-C88C057013BC}"/>
              </a:ext>
            </a:extLst>
          </p:cNvPr>
          <p:cNvCxnSpPr>
            <a:cxnSpLocks/>
          </p:cNvCxnSpPr>
          <p:nvPr/>
        </p:nvCxnSpPr>
        <p:spPr>
          <a:xfrm>
            <a:off x="5119200" y="2151865"/>
            <a:ext cx="878400" cy="126813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2" name="Snagit_SNG843">
            <a:extLst>
              <a:ext uri="{FF2B5EF4-FFF2-40B4-BE49-F238E27FC236}">
                <a16:creationId xmlns:a16="http://schemas.microsoft.com/office/drawing/2014/main" id="{D1555D86-EAD8-47DC-A03E-038DA4494E9B}"/>
              </a:ext>
            </a:extLst>
          </p:cNvPr>
          <p:cNvPicPr>
            <a:picLocks noChangeAspect="1"/>
          </p:cNvPicPr>
          <p:nvPr/>
        </p:nvPicPr>
        <p:blipFill>
          <a:blip r:embed="rId5"/>
          <a:stretch>
            <a:fillRect/>
          </a:stretch>
        </p:blipFill>
        <p:spPr>
          <a:xfrm>
            <a:off x="251033" y="2201540"/>
            <a:ext cx="3012650" cy="2645825"/>
          </a:xfrm>
          <a:prstGeom prst="rect">
            <a:avLst/>
          </a:prstGeom>
          <a:ln>
            <a:noFill/>
          </a:ln>
          <a:effectLst>
            <a:outerShdw blurRad="292100" dist="139700" dir="2700000" algn="tl" rotWithShape="0">
              <a:srgbClr val="333333">
                <a:alpha val="65000"/>
              </a:srgbClr>
            </a:outerShdw>
          </a:effectLst>
        </p:spPr>
      </p:pic>
      <p:sp>
        <p:nvSpPr>
          <p:cNvPr id="20" name="Speech Bubble: Rectangle 19">
            <a:extLst>
              <a:ext uri="{FF2B5EF4-FFF2-40B4-BE49-F238E27FC236}">
                <a16:creationId xmlns:a16="http://schemas.microsoft.com/office/drawing/2014/main" id="{2C34C07E-B7EE-43CE-8A52-D94AC72395EB}"/>
              </a:ext>
            </a:extLst>
          </p:cNvPr>
          <p:cNvSpPr/>
          <p:nvPr/>
        </p:nvSpPr>
        <p:spPr>
          <a:xfrm>
            <a:off x="2255161" y="2767846"/>
            <a:ext cx="1786292" cy="495312"/>
          </a:xfrm>
          <a:prstGeom prst="wedgeRectCallout">
            <a:avLst>
              <a:gd name="adj1" fmla="val -42314"/>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100" dirty="0">
                <a:latin typeface="Lucida Sans Typewriter" panose="020B0509030504030204" pitchFamily="49" charset="0"/>
              </a:rPr>
              <a:t>Maven pom.xml with </a:t>
            </a:r>
            <a:r>
              <a:rPr lang="en-US" sz="1100" dirty="0" err="1">
                <a:latin typeface="Lucida Sans Typewriter" panose="020B0509030504030204" pitchFamily="49" charset="0"/>
              </a:rPr>
              <a:t>Fn</a:t>
            </a:r>
            <a:r>
              <a:rPr lang="en-US" sz="1100" dirty="0">
                <a:latin typeface="Lucida Sans Typewriter" panose="020B0509030504030204" pitchFamily="49" charset="0"/>
              </a:rPr>
              <a:t> dependencies</a:t>
            </a:r>
          </a:p>
        </p:txBody>
      </p:sp>
      <p:sp>
        <p:nvSpPr>
          <p:cNvPr id="21" name="Left Bracket 20">
            <a:extLst>
              <a:ext uri="{FF2B5EF4-FFF2-40B4-BE49-F238E27FC236}">
                <a16:creationId xmlns:a16="http://schemas.microsoft.com/office/drawing/2014/main" id="{7F431022-5921-434F-94F9-23D213BC2B06}"/>
              </a:ext>
            </a:extLst>
          </p:cNvPr>
          <p:cNvSpPr/>
          <p:nvPr/>
        </p:nvSpPr>
        <p:spPr>
          <a:xfrm>
            <a:off x="4726274" y="2786880"/>
            <a:ext cx="193198" cy="1900943"/>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pic>
        <p:nvPicPr>
          <p:cNvPr id="2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149B54FC-4E5D-4E99-B1F7-D2BC41FF5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1983" y="912075"/>
            <a:ext cx="775166" cy="43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37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p:txBody>
          <a:bodyPr/>
          <a:lstStyle/>
          <a:p>
            <a:r>
              <a:rPr lang="en-US" dirty="0"/>
              <a:t>Demo Your First Function – on OCI - preparation</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1F259B12-93F8-42A3-9AB8-8C7E0BE90E8E}"/>
              </a:ext>
            </a:extLst>
          </p:cNvPr>
          <p:cNvSpPr/>
          <p:nvPr/>
        </p:nvSpPr>
        <p:spPr>
          <a:xfrm>
            <a:off x="295199" y="2234785"/>
            <a:ext cx="2116126" cy="686548"/>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create context </a:t>
            </a:r>
            <a:r>
              <a:rPr lang="en-US" dirty="0" err="1">
                <a:latin typeface="Lucida Sans Typewriter" panose="020B0509030504030204" pitchFamily="49" charset="0"/>
              </a:rPr>
              <a:t>oci</a:t>
            </a:r>
            <a:r>
              <a:rPr lang="en-US" dirty="0">
                <a:latin typeface="Lucida Sans Typewriter" panose="020B0509030504030204" pitchFamily="49" charset="0"/>
              </a:rPr>
              <a:t>-context --provider oracle</a:t>
            </a:r>
          </a:p>
        </p:txBody>
      </p:sp>
      <p:sp>
        <p:nvSpPr>
          <p:cNvPr id="12" name="Decagon 11">
            <a:extLst>
              <a:ext uri="{FF2B5EF4-FFF2-40B4-BE49-F238E27FC236}">
                <a16:creationId xmlns:a16="http://schemas.microsoft.com/office/drawing/2014/main" id="{E23A53DA-0639-4433-9579-E245B8350A00}"/>
              </a:ext>
            </a:extLst>
          </p:cNvPr>
          <p:cNvSpPr/>
          <p:nvPr/>
        </p:nvSpPr>
        <p:spPr>
          <a:xfrm>
            <a:off x="190769" y="2227419"/>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1</a:t>
            </a:r>
          </a:p>
        </p:txBody>
      </p:sp>
      <p:sp>
        <p:nvSpPr>
          <p:cNvPr id="13" name="Speech Bubble: Rectangle 12">
            <a:extLst>
              <a:ext uri="{FF2B5EF4-FFF2-40B4-BE49-F238E27FC236}">
                <a16:creationId xmlns:a16="http://schemas.microsoft.com/office/drawing/2014/main" id="{89E8761A-85D4-4930-8C69-BC812639687D}"/>
              </a:ext>
            </a:extLst>
          </p:cNvPr>
          <p:cNvSpPr/>
          <p:nvPr/>
        </p:nvSpPr>
        <p:spPr>
          <a:xfrm>
            <a:off x="726150" y="1429169"/>
            <a:ext cx="1655623"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use context </a:t>
            </a:r>
            <a:r>
              <a:rPr lang="en-US" sz="1200" dirty="0" err="1">
                <a:latin typeface="Lucida Sans Typewriter" panose="020B0509030504030204" pitchFamily="49" charset="0"/>
              </a:rPr>
              <a:t>oci</a:t>
            </a:r>
            <a:r>
              <a:rPr lang="en-US" sz="1200" dirty="0">
                <a:latin typeface="Lucida Sans Typewriter" panose="020B0509030504030204" pitchFamily="49" charset="0"/>
              </a:rPr>
              <a:t>-context</a:t>
            </a:r>
          </a:p>
        </p:txBody>
      </p:sp>
      <p:sp>
        <p:nvSpPr>
          <p:cNvPr id="14" name="Decagon 13">
            <a:extLst>
              <a:ext uri="{FF2B5EF4-FFF2-40B4-BE49-F238E27FC236}">
                <a16:creationId xmlns:a16="http://schemas.microsoft.com/office/drawing/2014/main" id="{8909E4CA-4F1C-47A0-9D6C-7E8C0D1D375E}"/>
              </a:ext>
            </a:extLst>
          </p:cNvPr>
          <p:cNvSpPr/>
          <p:nvPr/>
        </p:nvSpPr>
        <p:spPr>
          <a:xfrm>
            <a:off x="647185" y="1352784"/>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2</a:t>
            </a:r>
          </a:p>
        </p:txBody>
      </p:sp>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44468" y="91141"/>
            <a:ext cx="1568121" cy="998910"/>
          </a:xfrm>
          <a:prstGeom prst="rect">
            <a:avLst/>
          </a:prstGeom>
          <a:solidFill>
            <a:srgbClr val="FFFFFF"/>
          </a:solidFill>
        </p:spPr>
      </p:pic>
      <p:sp>
        <p:nvSpPr>
          <p:cNvPr id="46" name="Cloud 45">
            <a:extLst>
              <a:ext uri="{FF2B5EF4-FFF2-40B4-BE49-F238E27FC236}">
                <a16:creationId xmlns:a16="http://schemas.microsoft.com/office/drawing/2014/main" id="{DC5BF8BC-D055-4811-A7A3-4C3CE7A23156}"/>
              </a:ext>
            </a:extLst>
          </p:cNvPr>
          <p:cNvSpPr/>
          <p:nvPr/>
        </p:nvSpPr>
        <p:spPr>
          <a:xfrm>
            <a:off x="5802216" y="1116562"/>
            <a:ext cx="3210373" cy="136023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600" kern="1200" dirty="0">
                <a:solidFill>
                  <a:schemeClr val="tx2">
                    <a:lumMod val="50000"/>
                  </a:schemeClr>
                </a:solidFill>
                <a:latin typeface="Calibri" panose="020F0502020204030204"/>
              </a:rPr>
              <a:t>OCI Cloud </a:t>
            </a:r>
            <a:r>
              <a:rPr lang="nl-NL" sz="1600" kern="1200" dirty="0" err="1">
                <a:solidFill>
                  <a:schemeClr val="tx2">
                    <a:lumMod val="50000"/>
                  </a:schemeClr>
                </a:solidFill>
                <a:latin typeface="Calibri" panose="020F0502020204030204"/>
              </a:rPr>
              <a:t>Tenancy</a:t>
            </a: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p:txBody>
      </p:sp>
      <p:sp>
        <p:nvSpPr>
          <p:cNvPr id="50" name="Rectangle 49">
            <a:extLst>
              <a:ext uri="{FF2B5EF4-FFF2-40B4-BE49-F238E27FC236}">
                <a16:creationId xmlns:a16="http://schemas.microsoft.com/office/drawing/2014/main" id="{4FE06FD7-483A-4930-8655-691D7693455A}"/>
              </a:ext>
            </a:extLst>
          </p:cNvPr>
          <p:cNvSpPr/>
          <p:nvPr/>
        </p:nvSpPr>
        <p:spPr>
          <a:xfrm>
            <a:off x="8100104" y="1799021"/>
            <a:ext cx="759616" cy="352661"/>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Container Registry</a:t>
            </a:r>
          </a:p>
        </p:txBody>
      </p:sp>
      <p:pic>
        <p:nvPicPr>
          <p:cNvPr id="51" name="Graphic 50">
            <a:extLst>
              <a:ext uri="{FF2B5EF4-FFF2-40B4-BE49-F238E27FC236}">
                <a16:creationId xmlns:a16="http://schemas.microsoft.com/office/drawing/2014/main" id="{CDE43E89-C40C-40EE-9201-D5AD3B4D77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8000" y="1346697"/>
            <a:ext cx="496952" cy="496952"/>
          </a:xfrm>
          <a:prstGeom prst="rect">
            <a:avLst/>
          </a:prstGeom>
        </p:spPr>
      </p:pic>
      <p:sp>
        <p:nvSpPr>
          <p:cNvPr id="3" name="Rectangle 2">
            <a:extLst>
              <a:ext uri="{FF2B5EF4-FFF2-40B4-BE49-F238E27FC236}">
                <a16:creationId xmlns:a16="http://schemas.microsoft.com/office/drawing/2014/main" id="{1F3CB44C-D0BC-4445-91F2-E668E2092234}"/>
              </a:ext>
            </a:extLst>
          </p:cNvPr>
          <p:cNvSpPr/>
          <p:nvPr/>
        </p:nvSpPr>
        <p:spPr>
          <a:xfrm>
            <a:off x="2729552" y="2813083"/>
            <a:ext cx="1583248" cy="18597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4EFD5D0-26F1-4AB3-B86A-722210572FA8}"/>
              </a:ext>
            </a:extLst>
          </p:cNvPr>
          <p:cNvSpPr txBox="1"/>
          <p:nvPr/>
        </p:nvSpPr>
        <p:spPr>
          <a:xfrm>
            <a:off x="2764200" y="2830627"/>
            <a:ext cx="678071" cy="200055"/>
          </a:xfrm>
          <a:prstGeom prst="rect">
            <a:avLst/>
          </a:prstGeom>
          <a:noFill/>
        </p:spPr>
        <p:txBody>
          <a:bodyPr wrap="none" lIns="0" tIns="0" rIns="0" bIns="0" rtlCol="0">
            <a:spAutoFit/>
          </a:bodyPr>
          <a:lstStyle/>
          <a:p>
            <a:r>
              <a:rPr lang="en-US" sz="1300" dirty="0" err="1"/>
              <a:t>Fn</a:t>
            </a:r>
            <a:r>
              <a:rPr lang="en-US" sz="1300" dirty="0"/>
              <a:t> client </a:t>
            </a:r>
          </a:p>
        </p:txBody>
      </p:sp>
      <p:pic>
        <p:nvPicPr>
          <p:cNvPr id="5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75B2F25-F24C-4647-B5BA-EA0D4B83161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1099" y="2830627"/>
            <a:ext cx="481799" cy="200055"/>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3AF69F07-7EC7-47A6-8604-F6A2E71011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4791" y="1601113"/>
            <a:ext cx="465570" cy="391136"/>
          </a:xfrm>
          <a:prstGeom prst="rect">
            <a:avLst/>
          </a:prstGeom>
        </p:spPr>
      </p:pic>
      <p:pic>
        <p:nvPicPr>
          <p:cNvPr id="54" name="Graphic 53">
            <a:extLst>
              <a:ext uri="{FF2B5EF4-FFF2-40B4-BE49-F238E27FC236}">
                <a16:creationId xmlns:a16="http://schemas.microsoft.com/office/drawing/2014/main" id="{DB0D8EE5-D042-4435-9C67-ECC83A189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8185" y="1923174"/>
            <a:ext cx="706262" cy="457015"/>
          </a:xfrm>
          <a:prstGeom prst="rect">
            <a:avLst/>
          </a:prstGeom>
        </p:spPr>
      </p:pic>
      <p:sp>
        <p:nvSpPr>
          <p:cNvPr id="44" name="Rectangle 43">
            <a:extLst>
              <a:ext uri="{FF2B5EF4-FFF2-40B4-BE49-F238E27FC236}">
                <a16:creationId xmlns:a16="http://schemas.microsoft.com/office/drawing/2014/main" id="{CA3A4ED8-6F30-4179-94C4-406239A13CCA}"/>
              </a:ext>
            </a:extLst>
          </p:cNvPr>
          <p:cNvSpPr/>
          <p:nvPr/>
        </p:nvSpPr>
        <p:spPr>
          <a:xfrm>
            <a:off x="2830614" y="3082370"/>
            <a:ext cx="1381123" cy="6256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oci</a:t>
            </a:r>
            <a:r>
              <a:rPr lang="en-US" dirty="0"/>
              <a:t>-context</a:t>
            </a:r>
          </a:p>
          <a:p>
            <a:pPr algn="ctr"/>
            <a:endParaRPr lang="en-US" dirty="0"/>
          </a:p>
        </p:txBody>
      </p:sp>
      <p:pic>
        <p:nvPicPr>
          <p:cNvPr id="55" name="Graphic 54">
            <a:extLst>
              <a:ext uri="{FF2B5EF4-FFF2-40B4-BE49-F238E27FC236}">
                <a16:creationId xmlns:a16="http://schemas.microsoft.com/office/drawing/2014/main" id="{2DA097B0-2EA7-4295-BD8A-303BB29721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104" y="3424446"/>
            <a:ext cx="334970" cy="281416"/>
          </a:xfrm>
          <a:prstGeom prst="rect">
            <a:avLst/>
          </a:prstGeom>
        </p:spPr>
      </p:pic>
      <p:pic>
        <p:nvPicPr>
          <p:cNvPr id="57" name="Graphic 56">
            <a:extLst>
              <a:ext uri="{FF2B5EF4-FFF2-40B4-BE49-F238E27FC236}">
                <a16:creationId xmlns:a16="http://schemas.microsoft.com/office/drawing/2014/main" id="{2E38B7D2-1C1E-4AE5-9867-5BF7D7A2CB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9961" y="3424446"/>
            <a:ext cx="255600" cy="255600"/>
          </a:xfrm>
          <a:prstGeom prst="rect">
            <a:avLst/>
          </a:prstGeom>
        </p:spPr>
      </p:pic>
      <p:sp>
        <p:nvSpPr>
          <p:cNvPr id="60" name="Speech Bubble: Rectangle 59">
            <a:extLst>
              <a:ext uri="{FF2B5EF4-FFF2-40B4-BE49-F238E27FC236}">
                <a16:creationId xmlns:a16="http://schemas.microsoft.com/office/drawing/2014/main" id="{D34D7485-B2F9-4413-9DCB-3D1D85186B51}"/>
              </a:ext>
            </a:extLst>
          </p:cNvPr>
          <p:cNvSpPr/>
          <p:nvPr/>
        </p:nvSpPr>
        <p:spPr>
          <a:xfrm>
            <a:off x="1503814" y="679665"/>
            <a:ext cx="2180407"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update context </a:t>
            </a:r>
            <a:r>
              <a:rPr lang="en-US" sz="1200" dirty="0" err="1">
                <a:latin typeface="Lucida Sans Typewriter" panose="020B0509030504030204" pitchFamily="49" charset="0"/>
              </a:rPr>
              <a:t>oracle.compartment</a:t>
            </a:r>
            <a:r>
              <a:rPr lang="en-US" sz="1200" dirty="0">
                <a:latin typeface="Lucida Sans Typewriter" panose="020B0509030504030204" pitchFamily="49" charset="0"/>
              </a:rPr>
              <a:t>-id</a:t>
            </a:r>
          </a:p>
          <a:p>
            <a:r>
              <a:rPr lang="en-US" sz="1200" dirty="0">
                <a:latin typeface="Lucida Sans Typewriter" panose="020B0509030504030204" pitchFamily="49" charset="0"/>
              </a:rPr>
              <a:t>62371…8198</a:t>
            </a:r>
          </a:p>
        </p:txBody>
      </p:sp>
      <p:sp>
        <p:nvSpPr>
          <p:cNvPr id="61" name="Decagon 60">
            <a:extLst>
              <a:ext uri="{FF2B5EF4-FFF2-40B4-BE49-F238E27FC236}">
                <a16:creationId xmlns:a16="http://schemas.microsoft.com/office/drawing/2014/main" id="{EBB3CE36-E5E6-4A33-AEBA-B97D955DA914}"/>
              </a:ext>
            </a:extLst>
          </p:cNvPr>
          <p:cNvSpPr/>
          <p:nvPr/>
        </p:nvSpPr>
        <p:spPr>
          <a:xfrm>
            <a:off x="1429971" y="617530"/>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3</a:t>
            </a:r>
          </a:p>
        </p:txBody>
      </p:sp>
      <p:sp>
        <p:nvSpPr>
          <p:cNvPr id="62" name="Speech Bubble: Rectangle 61">
            <a:extLst>
              <a:ext uri="{FF2B5EF4-FFF2-40B4-BE49-F238E27FC236}">
                <a16:creationId xmlns:a16="http://schemas.microsoft.com/office/drawing/2014/main" id="{531E11F3-90C2-42EF-AEA2-891E55522F74}"/>
              </a:ext>
            </a:extLst>
          </p:cNvPr>
          <p:cNvSpPr/>
          <p:nvPr/>
        </p:nvSpPr>
        <p:spPr>
          <a:xfrm>
            <a:off x="2741930" y="1163158"/>
            <a:ext cx="2489075"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a:t>
            </a:r>
            <a:r>
              <a:rPr lang="en-US" sz="1200" dirty="0" err="1">
                <a:latin typeface="Lucida Sans Typewriter" panose="020B0509030504030204" pitchFamily="49" charset="0"/>
              </a:rPr>
              <a:t>api-url</a:t>
            </a:r>
            <a:r>
              <a:rPr lang="en-US" sz="1200" dirty="0">
                <a:latin typeface="Lucida Sans Typewriter" panose="020B0509030504030204" pitchFamily="49" charset="0"/>
              </a:rPr>
              <a:t> https://functions.$REGION.oci.oraclecloud.com</a:t>
            </a:r>
          </a:p>
        </p:txBody>
      </p:sp>
      <p:sp>
        <p:nvSpPr>
          <p:cNvPr id="63" name="Decagon 62">
            <a:extLst>
              <a:ext uri="{FF2B5EF4-FFF2-40B4-BE49-F238E27FC236}">
                <a16:creationId xmlns:a16="http://schemas.microsoft.com/office/drawing/2014/main" id="{54786ACF-D904-4584-AA63-D3B88AB4E9A4}"/>
              </a:ext>
            </a:extLst>
          </p:cNvPr>
          <p:cNvSpPr/>
          <p:nvPr/>
        </p:nvSpPr>
        <p:spPr>
          <a:xfrm>
            <a:off x="2637500" y="1116136"/>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4</a:t>
            </a:r>
          </a:p>
        </p:txBody>
      </p:sp>
      <p:pic>
        <p:nvPicPr>
          <p:cNvPr id="67" name="Graphic 66" descr="Document">
            <a:extLst>
              <a:ext uri="{FF2B5EF4-FFF2-40B4-BE49-F238E27FC236}">
                <a16:creationId xmlns:a16="http://schemas.microsoft.com/office/drawing/2014/main" id="{5BA440B5-51A3-43B0-8F47-2CFABAAC0F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7769" y="4171463"/>
            <a:ext cx="571698" cy="571698"/>
          </a:xfrm>
          <a:prstGeom prst="rect">
            <a:avLst/>
          </a:prstGeom>
        </p:spPr>
      </p:pic>
      <p:pic>
        <p:nvPicPr>
          <p:cNvPr id="68" name="Graphic 67" descr="Document">
            <a:extLst>
              <a:ext uri="{FF2B5EF4-FFF2-40B4-BE49-F238E27FC236}">
                <a16:creationId xmlns:a16="http://schemas.microsoft.com/office/drawing/2014/main" id="{55EEDB5D-C29E-485F-959B-B5AF5C30A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351" y="4295997"/>
            <a:ext cx="432763" cy="432763"/>
          </a:xfrm>
          <a:prstGeom prst="rect">
            <a:avLst/>
          </a:prstGeom>
        </p:spPr>
      </p:pic>
      <p:sp>
        <p:nvSpPr>
          <p:cNvPr id="69" name="TextBox 68">
            <a:extLst>
              <a:ext uri="{FF2B5EF4-FFF2-40B4-BE49-F238E27FC236}">
                <a16:creationId xmlns:a16="http://schemas.microsoft.com/office/drawing/2014/main" id="{8FD9A7B3-B0E8-4BD4-892B-4A42CEFCDB84}"/>
              </a:ext>
            </a:extLst>
          </p:cNvPr>
          <p:cNvSpPr txBox="1"/>
          <p:nvPr/>
        </p:nvSpPr>
        <p:spPr>
          <a:xfrm>
            <a:off x="3929961" y="4724488"/>
            <a:ext cx="825547" cy="200055"/>
          </a:xfrm>
          <a:prstGeom prst="rect">
            <a:avLst/>
          </a:prstGeom>
          <a:noFill/>
        </p:spPr>
        <p:txBody>
          <a:bodyPr wrap="none" lIns="0" tIns="0" rIns="0" bIns="0" rtlCol="0">
            <a:spAutoFit/>
          </a:bodyPr>
          <a:lstStyle/>
          <a:p>
            <a:r>
              <a:rPr lang="en-US" sz="1300" dirty="0"/>
              <a:t>OCI Config</a:t>
            </a:r>
          </a:p>
        </p:txBody>
      </p:sp>
      <p:sp>
        <p:nvSpPr>
          <p:cNvPr id="70" name="TextBox 69">
            <a:extLst>
              <a:ext uri="{FF2B5EF4-FFF2-40B4-BE49-F238E27FC236}">
                <a16:creationId xmlns:a16="http://schemas.microsoft.com/office/drawing/2014/main" id="{D243A09B-8BE4-4DF2-B47D-496FE7C6A0D9}"/>
              </a:ext>
            </a:extLst>
          </p:cNvPr>
          <p:cNvSpPr txBox="1"/>
          <p:nvPr/>
        </p:nvSpPr>
        <p:spPr>
          <a:xfrm>
            <a:off x="5029301" y="4729325"/>
            <a:ext cx="1224694" cy="200055"/>
          </a:xfrm>
          <a:prstGeom prst="rect">
            <a:avLst/>
          </a:prstGeom>
          <a:noFill/>
        </p:spPr>
        <p:txBody>
          <a:bodyPr wrap="none" lIns="0" tIns="0" rIns="0" bIns="0" rtlCol="0">
            <a:spAutoFit/>
          </a:bodyPr>
          <a:lstStyle/>
          <a:p>
            <a:r>
              <a:rPr lang="en-US" sz="1300" dirty="0"/>
              <a:t>Private </a:t>
            </a:r>
            <a:r>
              <a:rPr lang="en-US" sz="1300" dirty="0" err="1"/>
              <a:t>Key.pem</a:t>
            </a:r>
            <a:endParaRPr lang="en-US" sz="1300" dirty="0"/>
          </a:p>
        </p:txBody>
      </p:sp>
      <p:cxnSp>
        <p:nvCxnSpPr>
          <p:cNvPr id="72" name="Straight Arrow Connector 71">
            <a:extLst>
              <a:ext uri="{FF2B5EF4-FFF2-40B4-BE49-F238E27FC236}">
                <a16:creationId xmlns:a16="http://schemas.microsoft.com/office/drawing/2014/main" id="{404D3825-974D-4DCB-B769-BAA58D918DA5}"/>
              </a:ext>
            </a:extLst>
          </p:cNvPr>
          <p:cNvCxnSpPr/>
          <p:nvPr/>
        </p:nvCxnSpPr>
        <p:spPr>
          <a:xfrm flipV="1">
            <a:off x="4755508" y="4403997"/>
            <a:ext cx="273793" cy="124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Graphic 72" descr="Document">
            <a:extLst>
              <a:ext uri="{FF2B5EF4-FFF2-40B4-BE49-F238E27FC236}">
                <a16:creationId xmlns:a16="http://schemas.microsoft.com/office/drawing/2014/main" id="{FAF079F2-8C10-487F-99A4-46AA0A5F18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6564" y="3416225"/>
            <a:ext cx="273161" cy="273161"/>
          </a:xfrm>
          <a:prstGeom prst="rect">
            <a:avLst/>
          </a:prstGeom>
        </p:spPr>
      </p:pic>
      <p:sp>
        <p:nvSpPr>
          <p:cNvPr id="74" name="Speech Bubble: Rectangle 73">
            <a:extLst>
              <a:ext uri="{FF2B5EF4-FFF2-40B4-BE49-F238E27FC236}">
                <a16:creationId xmlns:a16="http://schemas.microsoft.com/office/drawing/2014/main" id="{6A4117ED-3F85-47B3-A160-C4F02E7C6F5C}"/>
              </a:ext>
            </a:extLst>
          </p:cNvPr>
          <p:cNvSpPr/>
          <p:nvPr/>
        </p:nvSpPr>
        <p:spPr>
          <a:xfrm>
            <a:off x="2172882" y="1906410"/>
            <a:ext cx="2853453"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context registry &lt;region&gt;.ocir.io/&lt;namespace&gt;/&lt;registry-name&gt;</a:t>
            </a:r>
          </a:p>
        </p:txBody>
      </p:sp>
      <p:sp>
        <p:nvSpPr>
          <p:cNvPr id="75" name="Decagon 74">
            <a:extLst>
              <a:ext uri="{FF2B5EF4-FFF2-40B4-BE49-F238E27FC236}">
                <a16:creationId xmlns:a16="http://schemas.microsoft.com/office/drawing/2014/main" id="{940AEB08-652B-4DED-83A9-7AE561768524}"/>
              </a:ext>
            </a:extLst>
          </p:cNvPr>
          <p:cNvSpPr/>
          <p:nvPr/>
        </p:nvSpPr>
        <p:spPr>
          <a:xfrm>
            <a:off x="2068452" y="1859388"/>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5</a:t>
            </a:r>
          </a:p>
        </p:txBody>
      </p:sp>
      <p:sp>
        <p:nvSpPr>
          <p:cNvPr id="64" name="Speech Bubble: Rectangle 63">
            <a:extLst>
              <a:ext uri="{FF2B5EF4-FFF2-40B4-BE49-F238E27FC236}">
                <a16:creationId xmlns:a16="http://schemas.microsoft.com/office/drawing/2014/main" id="{92B8032B-1269-48B9-880A-BE8F2A9B17A4}"/>
              </a:ext>
            </a:extLst>
          </p:cNvPr>
          <p:cNvSpPr/>
          <p:nvPr/>
        </p:nvSpPr>
        <p:spPr>
          <a:xfrm>
            <a:off x="4386301" y="2285901"/>
            <a:ext cx="1912601"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update context </a:t>
            </a:r>
            <a:r>
              <a:rPr lang="en-US" sz="1200" dirty="0" err="1">
                <a:latin typeface="Lucida Sans Typewriter" panose="020B0509030504030204" pitchFamily="49" charset="0"/>
              </a:rPr>
              <a:t>oracle.profile</a:t>
            </a:r>
            <a:r>
              <a:rPr lang="en-US" sz="1200" dirty="0">
                <a:latin typeface="Lucida Sans Typewriter" panose="020B0509030504030204" pitchFamily="49" charset="0"/>
              </a:rPr>
              <a:t> FN</a:t>
            </a:r>
          </a:p>
        </p:txBody>
      </p:sp>
      <p:sp>
        <p:nvSpPr>
          <p:cNvPr id="65" name="Decagon 64">
            <a:extLst>
              <a:ext uri="{FF2B5EF4-FFF2-40B4-BE49-F238E27FC236}">
                <a16:creationId xmlns:a16="http://schemas.microsoft.com/office/drawing/2014/main" id="{28165A55-3548-4254-B1C4-8603D0412B01}"/>
              </a:ext>
            </a:extLst>
          </p:cNvPr>
          <p:cNvSpPr/>
          <p:nvPr/>
        </p:nvSpPr>
        <p:spPr>
          <a:xfrm>
            <a:off x="4309405" y="2253175"/>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6</a:t>
            </a:r>
          </a:p>
        </p:txBody>
      </p:sp>
      <p:sp>
        <p:nvSpPr>
          <p:cNvPr id="77" name="Speech Bubble: Rectangle 76">
            <a:extLst>
              <a:ext uri="{FF2B5EF4-FFF2-40B4-BE49-F238E27FC236}">
                <a16:creationId xmlns:a16="http://schemas.microsoft.com/office/drawing/2014/main" id="{74B9AECA-D7F5-4ABA-8FAE-C652D5D1434D}"/>
              </a:ext>
            </a:extLst>
          </p:cNvPr>
          <p:cNvSpPr/>
          <p:nvPr/>
        </p:nvSpPr>
        <p:spPr>
          <a:xfrm>
            <a:off x="4518265" y="2819767"/>
            <a:ext cx="1556592"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a:latin typeface="Lucida Sans Typewriter" panose="020B0509030504030204" pitchFamily="49" charset="0"/>
              </a:rPr>
              <a:t>docker login &lt;registry-</a:t>
            </a:r>
            <a:r>
              <a:rPr lang="en-US" sz="1200" dirty="0" err="1">
                <a:latin typeface="Lucida Sans Typewriter" panose="020B0509030504030204" pitchFamily="49" charset="0"/>
              </a:rPr>
              <a:t>url</a:t>
            </a:r>
            <a:r>
              <a:rPr lang="en-US" sz="1200" dirty="0">
                <a:latin typeface="Lucida Sans Typewriter" panose="020B0509030504030204" pitchFamily="49" charset="0"/>
              </a:rPr>
              <a:t>&gt;</a:t>
            </a:r>
          </a:p>
        </p:txBody>
      </p:sp>
      <p:sp>
        <p:nvSpPr>
          <p:cNvPr id="78" name="Decagon 77">
            <a:extLst>
              <a:ext uri="{FF2B5EF4-FFF2-40B4-BE49-F238E27FC236}">
                <a16:creationId xmlns:a16="http://schemas.microsoft.com/office/drawing/2014/main" id="{766A5F9E-2810-466F-B035-D8DFB0406C8D}"/>
              </a:ext>
            </a:extLst>
          </p:cNvPr>
          <p:cNvSpPr/>
          <p:nvPr/>
        </p:nvSpPr>
        <p:spPr>
          <a:xfrm>
            <a:off x="4441368" y="278704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7</a:t>
            </a:r>
          </a:p>
        </p:txBody>
      </p:sp>
      <p:cxnSp>
        <p:nvCxnSpPr>
          <p:cNvPr id="80" name="Connector: Elbow 79">
            <a:extLst>
              <a:ext uri="{FF2B5EF4-FFF2-40B4-BE49-F238E27FC236}">
                <a16:creationId xmlns:a16="http://schemas.microsoft.com/office/drawing/2014/main" id="{3E9455DD-62C3-4F3D-9664-C6181D3762DB}"/>
              </a:ext>
            </a:extLst>
          </p:cNvPr>
          <p:cNvCxnSpPr>
            <a:stCxn id="3" idx="3"/>
            <a:endCxn id="51" idx="2"/>
          </p:cNvCxnSpPr>
          <p:nvPr/>
        </p:nvCxnSpPr>
        <p:spPr>
          <a:xfrm flipV="1">
            <a:off x="4312800" y="1843649"/>
            <a:ext cx="4143676" cy="18992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87C7CB8-2688-489A-ABC0-B1865F79F8C5}"/>
              </a:ext>
            </a:extLst>
          </p:cNvPr>
          <p:cNvSpPr txBox="1"/>
          <p:nvPr/>
        </p:nvSpPr>
        <p:spPr>
          <a:xfrm>
            <a:off x="7906257" y="3748344"/>
            <a:ext cx="572273" cy="123111"/>
          </a:xfrm>
          <a:prstGeom prst="rect">
            <a:avLst/>
          </a:prstGeom>
          <a:noFill/>
        </p:spPr>
        <p:txBody>
          <a:bodyPr wrap="none" lIns="0" tIns="0" rIns="0" bIns="0" rtlCol="0">
            <a:spAutoFit/>
          </a:bodyPr>
          <a:lstStyle/>
          <a:p>
            <a:r>
              <a:rPr lang="en-US" sz="800" i="1" dirty="0"/>
              <a:t>Docker login</a:t>
            </a:r>
          </a:p>
        </p:txBody>
      </p:sp>
    </p:spTree>
    <p:extLst>
      <p:ext uri="{BB962C8B-B14F-4D97-AF65-F5344CB8AC3E}">
        <p14:creationId xmlns:p14="http://schemas.microsoft.com/office/powerpoint/2010/main" val="273563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3" grpId="0" animBg="1"/>
      <p:bldP spid="5" grpId="0"/>
      <p:bldP spid="44" grpId="0" animBg="1"/>
      <p:bldP spid="60" grpId="0" animBg="1"/>
      <p:bldP spid="61" grpId="0" animBg="1"/>
      <p:bldP spid="62" grpId="0" animBg="1"/>
      <p:bldP spid="63" grpId="0" animBg="1"/>
      <p:bldP spid="69" grpId="0"/>
      <p:bldP spid="70" grpId="0"/>
      <p:bldP spid="74" grpId="0" animBg="1"/>
      <p:bldP spid="75" grpId="0" animBg="1"/>
      <p:bldP spid="64" grpId="0" animBg="1"/>
      <p:bldP spid="65" grpId="0" animBg="1"/>
      <p:bldP spid="77" grpId="0" animBg="1"/>
      <p:bldP spid="78" grpId="0" animBg="1"/>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a:xfrm>
            <a:off x="719998" y="288000"/>
            <a:ext cx="7015825" cy="504000"/>
          </a:xfrm>
        </p:spPr>
        <p:txBody>
          <a:bodyPr/>
          <a:lstStyle/>
          <a:p>
            <a:r>
              <a:rPr lang="en-US" dirty="0"/>
              <a:t>Demo Your First Function – on OCI – implement, deploy, invoke</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44468" y="91141"/>
            <a:ext cx="1568121" cy="998910"/>
          </a:xfrm>
          <a:prstGeom prst="rect">
            <a:avLst/>
          </a:prstGeom>
          <a:solidFill>
            <a:srgbClr val="FFFFFF"/>
          </a:solidFill>
        </p:spPr>
      </p:pic>
      <p:sp>
        <p:nvSpPr>
          <p:cNvPr id="46" name="Cloud 45">
            <a:extLst>
              <a:ext uri="{FF2B5EF4-FFF2-40B4-BE49-F238E27FC236}">
                <a16:creationId xmlns:a16="http://schemas.microsoft.com/office/drawing/2014/main" id="{DC5BF8BC-D055-4811-A7A3-4C3CE7A23156}"/>
              </a:ext>
            </a:extLst>
          </p:cNvPr>
          <p:cNvSpPr/>
          <p:nvPr/>
        </p:nvSpPr>
        <p:spPr>
          <a:xfrm>
            <a:off x="5802216" y="1116562"/>
            <a:ext cx="3210373" cy="136023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600" kern="1200" dirty="0">
                <a:solidFill>
                  <a:schemeClr val="tx2">
                    <a:lumMod val="50000"/>
                  </a:schemeClr>
                </a:solidFill>
                <a:latin typeface="Calibri" panose="020F0502020204030204"/>
              </a:rPr>
              <a:t>OCI Cloud </a:t>
            </a:r>
            <a:r>
              <a:rPr lang="nl-NL" sz="1600" kern="1200" dirty="0" err="1">
                <a:solidFill>
                  <a:schemeClr val="tx2">
                    <a:lumMod val="50000"/>
                  </a:schemeClr>
                </a:solidFill>
                <a:latin typeface="Calibri" panose="020F0502020204030204"/>
              </a:rPr>
              <a:t>Tenancy</a:t>
            </a: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p:txBody>
      </p:sp>
      <p:sp>
        <p:nvSpPr>
          <p:cNvPr id="50" name="Rectangle 49">
            <a:extLst>
              <a:ext uri="{FF2B5EF4-FFF2-40B4-BE49-F238E27FC236}">
                <a16:creationId xmlns:a16="http://schemas.microsoft.com/office/drawing/2014/main" id="{4FE06FD7-483A-4930-8655-691D7693455A}"/>
              </a:ext>
            </a:extLst>
          </p:cNvPr>
          <p:cNvSpPr/>
          <p:nvPr/>
        </p:nvSpPr>
        <p:spPr>
          <a:xfrm>
            <a:off x="8100104" y="1799021"/>
            <a:ext cx="759616" cy="352661"/>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Container Registry</a:t>
            </a:r>
          </a:p>
        </p:txBody>
      </p:sp>
      <p:pic>
        <p:nvPicPr>
          <p:cNvPr id="51" name="Graphic 50">
            <a:extLst>
              <a:ext uri="{FF2B5EF4-FFF2-40B4-BE49-F238E27FC236}">
                <a16:creationId xmlns:a16="http://schemas.microsoft.com/office/drawing/2014/main" id="{CDE43E89-C40C-40EE-9201-D5AD3B4D77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8000" y="1346697"/>
            <a:ext cx="496952" cy="496952"/>
          </a:xfrm>
          <a:prstGeom prst="rect">
            <a:avLst/>
          </a:prstGeom>
        </p:spPr>
      </p:pic>
      <p:sp>
        <p:nvSpPr>
          <p:cNvPr id="3" name="Rectangle 2">
            <a:extLst>
              <a:ext uri="{FF2B5EF4-FFF2-40B4-BE49-F238E27FC236}">
                <a16:creationId xmlns:a16="http://schemas.microsoft.com/office/drawing/2014/main" id="{1F3CB44C-D0BC-4445-91F2-E668E2092234}"/>
              </a:ext>
            </a:extLst>
          </p:cNvPr>
          <p:cNvSpPr/>
          <p:nvPr/>
        </p:nvSpPr>
        <p:spPr>
          <a:xfrm>
            <a:off x="2729552" y="2813083"/>
            <a:ext cx="1583248" cy="18597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4EFD5D0-26F1-4AB3-B86A-722210572FA8}"/>
              </a:ext>
            </a:extLst>
          </p:cNvPr>
          <p:cNvSpPr txBox="1"/>
          <p:nvPr/>
        </p:nvSpPr>
        <p:spPr>
          <a:xfrm>
            <a:off x="2764200" y="2830627"/>
            <a:ext cx="678071" cy="200055"/>
          </a:xfrm>
          <a:prstGeom prst="rect">
            <a:avLst/>
          </a:prstGeom>
          <a:noFill/>
        </p:spPr>
        <p:txBody>
          <a:bodyPr wrap="none" lIns="0" tIns="0" rIns="0" bIns="0" rtlCol="0">
            <a:spAutoFit/>
          </a:bodyPr>
          <a:lstStyle/>
          <a:p>
            <a:r>
              <a:rPr lang="en-US" sz="1300" dirty="0" err="1"/>
              <a:t>Fn</a:t>
            </a:r>
            <a:r>
              <a:rPr lang="en-US" sz="1300" dirty="0"/>
              <a:t> client </a:t>
            </a:r>
          </a:p>
        </p:txBody>
      </p:sp>
      <p:pic>
        <p:nvPicPr>
          <p:cNvPr id="53" name="Graphic 52">
            <a:extLst>
              <a:ext uri="{FF2B5EF4-FFF2-40B4-BE49-F238E27FC236}">
                <a16:creationId xmlns:a16="http://schemas.microsoft.com/office/drawing/2014/main" id="{3AF69F07-7EC7-47A6-8604-F6A2E71011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4791" y="1601113"/>
            <a:ext cx="465570" cy="391136"/>
          </a:xfrm>
          <a:prstGeom prst="rect">
            <a:avLst/>
          </a:prstGeom>
        </p:spPr>
      </p:pic>
      <p:pic>
        <p:nvPicPr>
          <p:cNvPr id="54" name="Graphic 53">
            <a:extLst>
              <a:ext uri="{FF2B5EF4-FFF2-40B4-BE49-F238E27FC236}">
                <a16:creationId xmlns:a16="http://schemas.microsoft.com/office/drawing/2014/main" id="{DB0D8EE5-D042-4435-9C67-ECC83A189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8185" y="1923174"/>
            <a:ext cx="706262" cy="457015"/>
          </a:xfrm>
          <a:prstGeom prst="rect">
            <a:avLst/>
          </a:prstGeom>
        </p:spPr>
      </p:pic>
      <p:sp>
        <p:nvSpPr>
          <p:cNvPr id="44" name="Rectangle 43">
            <a:extLst>
              <a:ext uri="{FF2B5EF4-FFF2-40B4-BE49-F238E27FC236}">
                <a16:creationId xmlns:a16="http://schemas.microsoft.com/office/drawing/2014/main" id="{CA3A4ED8-6F30-4179-94C4-406239A13CCA}"/>
              </a:ext>
            </a:extLst>
          </p:cNvPr>
          <p:cNvSpPr/>
          <p:nvPr/>
        </p:nvSpPr>
        <p:spPr>
          <a:xfrm>
            <a:off x="2830614" y="3082370"/>
            <a:ext cx="1381123" cy="6256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oci</a:t>
            </a:r>
            <a:r>
              <a:rPr lang="en-US" dirty="0"/>
              <a:t>-context</a:t>
            </a:r>
          </a:p>
          <a:p>
            <a:pPr algn="ctr"/>
            <a:endParaRPr lang="en-US" dirty="0"/>
          </a:p>
        </p:txBody>
      </p:sp>
      <p:pic>
        <p:nvPicPr>
          <p:cNvPr id="55" name="Graphic 54">
            <a:extLst>
              <a:ext uri="{FF2B5EF4-FFF2-40B4-BE49-F238E27FC236}">
                <a16:creationId xmlns:a16="http://schemas.microsoft.com/office/drawing/2014/main" id="{2DA097B0-2EA7-4295-BD8A-303BB29721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104" y="3424446"/>
            <a:ext cx="334970" cy="281416"/>
          </a:xfrm>
          <a:prstGeom prst="rect">
            <a:avLst/>
          </a:prstGeom>
        </p:spPr>
      </p:pic>
      <p:pic>
        <p:nvPicPr>
          <p:cNvPr id="56" name="Graphic 55">
            <a:extLst>
              <a:ext uri="{FF2B5EF4-FFF2-40B4-BE49-F238E27FC236}">
                <a16:creationId xmlns:a16="http://schemas.microsoft.com/office/drawing/2014/main" id="{51A92C53-DBC9-43B4-B045-B11E7F0A9B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33394" y="3399842"/>
            <a:ext cx="465570" cy="301266"/>
          </a:xfrm>
          <a:prstGeom prst="rect">
            <a:avLst/>
          </a:prstGeom>
        </p:spPr>
      </p:pic>
      <p:pic>
        <p:nvPicPr>
          <p:cNvPr id="57" name="Graphic 56">
            <a:extLst>
              <a:ext uri="{FF2B5EF4-FFF2-40B4-BE49-F238E27FC236}">
                <a16:creationId xmlns:a16="http://schemas.microsoft.com/office/drawing/2014/main" id="{2E38B7D2-1C1E-4AE5-9867-5BF7D7A2CB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9961" y="3424446"/>
            <a:ext cx="255600" cy="255600"/>
          </a:xfrm>
          <a:prstGeom prst="rect">
            <a:avLst/>
          </a:prstGeom>
        </p:spPr>
      </p:pic>
      <p:sp>
        <p:nvSpPr>
          <p:cNvPr id="58" name="Speech Bubble: Rectangle 57">
            <a:extLst>
              <a:ext uri="{FF2B5EF4-FFF2-40B4-BE49-F238E27FC236}">
                <a16:creationId xmlns:a16="http://schemas.microsoft.com/office/drawing/2014/main" id="{785946D4-A913-45A4-B120-4AB5930259C5}"/>
              </a:ext>
            </a:extLst>
          </p:cNvPr>
          <p:cNvSpPr/>
          <p:nvPr/>
        </p:nvSpPr>
        <p:spPr>
          <a:xfrm>
            <a:off x="381279" y="995077"/>
            <a:ext cx="3548682"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100" dirty="0" err="1">
                <a:latin typeface="Lucida Sans Typewriter" panose="020B0509030504030204" pitchFamily="49" charset="0"/>
              </a:rPr>
              <a:t>fn</a:t>
            </a:r>
            <a:r>
              <a:rPr lang="en-US" sz="1100" dirty="0">
                <a:latin typeface="Lucida Sans Typewriter" panose="020B0509030504030204" pitchFamily="49" charset="0"/>
              </a:rPr>
              <a:t> create app "fun-app" --annotation "oracle.com/</a:t>
            </a:r>
            <a:r>
              <a:rPr lang="en-US" sz="1100" dirty="0" err="1">
                <a:latin typeface="Lucida Sans Typewriter" panose="020B0509030504030204" pitchFamily="49" charset="0"/>
              </a:rPr>
              <a:t>oci</a:t>
            </a:r>
            <a:r>
              <a:rPr lang="en-US" sz="1100" dirty="0">
                <a:latin typeface="Lucida Sans Typewriter" panose="020B0509030504030204" pitchFamily="49" charset="0"/>
              </a:rPr>
              <a:t>/</a:t>
            </a:r>
            <a:r>
              <a:rPr lang="en-US" sz="1100" dirty="0" err="1">
                <a:latin typeface="Lucida Sans Typewriter" panose="020B0509030504030204" pitchFamily="49" charset="0"/>
              </a:rPr>
              <a:t>subnetIds</a:t>
            </a:r>
            <a:r>
              <a:rPr lang="en-US" sz="1100" dirty="0">
                <a:latin typeface="Lucida Sans Typewriter" panose="020B0509030504030204" pitchFamily="49" charset="0"/>
              </a:rPr>
              <a:t>=[\"781...82"]"</a:t>
            </a:r>
          </a:p>
        </p:txBody>
      </p:sp>
      <p:sp>
        <p:nvSpPr>
          <p:cNvPr id="59" name="Decagon 58">
            <a:extLst>
              <a:ext uri="{FF2B5EF4-FFF2-40B4-BE49-F238E27FC236}">
                <a16:creationId xmlns:a16="http://schemas.microsoft.com/office/drawing/2014/main" id="{14B11A6A-1401-4AC0-AE6E-EFA28CADA7E3}"/>
              </a:ext>
            </a:extLst>
          </p:cNvPr>
          <p:cNvSpPr/>
          <p:nvPr/>
        </p:nvSpPr>
        <p:spPr>
          <a:xfrm>
            <a:off x="302314" y="918692"/>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8</a:t>
            </a:r>
          </a:p>
        </p:txBody>
      </p:sp>
      <p:pic>
        <p:nvPicPr>
          <p:cNvPr id="67" name="Graphic 66" descr="Document">
            <a:extLst>
              <a:ext uri="{FF2B5EF4-FFF2-40B4-BE49-F238E27FC236}">
                <a16:creationId xmlns:a16="http://schemas.microsoft.com/office/drawing/2014/main" id="{5BA440B5-51A3-43B0-8F47-2CFABAAC0F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7769" y="4171463"/>
            <a:ext cx="571698" cy="571698"/>
          </a:xfrm>
          <a:prstGeom prst="rect">
            <a:avLst/>
          </a:prstGeom>
        </p:spPr>
      </p:pic>
      <p:pic>
        <p:nvPicPr>
          <p:cNvPr id="68" name="Graphic 67" descr="Document">
            <a:extLst>
              <a:ext uri="{FF2B5EF4-FFF2-40B4-BE49-F238E27FC236}">
                <a16:creationId xmlns:a16="http://schemas.microsoft.com/office/drawing/2014/main" id="{55EEDB5D-C29E-485F-959B-B5AF5C30A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351" y="4295997"/>
            <a:ext cx="432763" cy="432763"/>
          </a:xfrm>
          <a:prstGeom prst="rect">
            <a:avLst/>
          </a:prstGeom>
        </p:spPr>
      </p:pic>
      <p:sp>
        <p:nvSpPr>
          <p:cNvPr id="69" name="TextBox 68">
            <a:extLst>
              <a:ext uri="{FF2B5EF4-FFF2-40B4-BE49-F238E27FC236}">
                <a16:creationId xmlns:a16="http://schemas.microsoft.com/office/drawing/2014/main" id="{8FD9A7B3-B0E8-4BD4-892B-4A42CEFCDB84}"/>
              </a:ext>
            </a:extLst>
          </p:cNvPr>
          <p:cNvSpPr txBox="1"/>
          <p:nvPr/>
        </p:nvSpPr>
        <p:spPr>
          <a:xfrm>
            <a:off x="3929961" y="4724488"/>
            <a:ext cx="825547" cy="200055"/>
          </a:xfrm>
          <a:prstGeom prst="rect">
            <a:avLst/>
          </a:prstGeom>
          <a:noFill/>
        </p:spPr>
        <p:txBody>
          <a:bodyPr wrap="none" lIns="0" tIns="0" rIns="0" bIns="0" rtlCol="0">
            <a:spAutoFit/>
          </a:bodyPr>
          <a:lstStyle/>
          <a:p>
            <a:r>
              <a:rPr lang="en-US" sz="1300" dirty="0"/>
              <a:t>OCI Config</a:t>
            </a:r>
          </a:p>
        </p:txBody>
      </p:sp>
      <p:sp>
        <p:nvSpPr>
          <p:cNvPr id="70" name="TextBox 69">
            <a:extLst>
              <a:ext uri="{FF2B5EF4-FFF2-40B4-BE49-F238E27FC236}">
                <a16:creationId xmlns:a16="http://schemas.microsoft.com/office/drawing/2014/main" id="{D243A09B-8BE4-4DF2-B47D-496FE7C6A0D9}"/>
              </a:ext>
            </a:extLst>
          </p:cNvPr>
          <p:cNvSpPr txBox="1"/>
          <p:nvPr/>
        </p:nvSpPr>
        <p:spPr>
          <a:xfrm>
            <a:off x="5029301" y="4729325"/>
            <a:ext cx="1224694" cy="200055"/>
          </a:xfrm>
          <a:prstGeom prst="rect">
            <a:avLst/>
          </a:prstGeom>
          <a:noFill/>
        </p:spPr>
        <p:txBody>
          <a:bodyPr wrap="none" lIns="0" tIns="0" rIns="0" bIns="0" rtlCol="0">
            <a:spAutoFit/>
          </a:bodyPr>
          <a:lstStyle/>
          <a:p>
            <a:r>
              <a:rPr lang="en-US" sz="1300" dirty="0"/>
              <a:t>Private </a:t>
            </a:r>
            <a:r>
              <a:rPr lang="en-US" sz="1300" dirty="0" err="1"/>
              <a:t>Key.pem</a:t>
            </a:r>
            <a:endParaRPr lang="en-US" sz="1300" dirty="0"/>
          </a:p>
        </p:txBody>
      </p:sp>
      <p:cxnSp>
        <p:nvCxnSpPr>
          <p:cNvPr id="72" name="Straight Arrow Connector 71">
            <a:extLst>
              <a:ext uri="{FF2B5EF4-FFF2-40B4-BE49-F238E27FC236}">
                <a16:creationId xmlns:a16="http://schemas.microsoft.com/office/drawing/2014/main" id="{404D3825-974D-4DCB-B769-BAA58D918DA5}"/>
              </a:ext>
            </a:extLst>
          </p:cNvPr>
          <p:cNvCxnSpPr/>
          <p:nvPr/>
        </p:nvCxnSpPr>
        <p:spPr>
          <a:xfrm flipV="1">
            <a:off x="4755508" y="4403997"/>
            <a:ext cx="273793" cy="124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Graphic 72" descr="Document">
            <a:extLst>
              <a:ext uri="{FF2B5EF4-FFF2-40B4-BE49-F238E27FC236}">
                <a16:creationId xmlns:a16="http://schemas.microsoft.com/office/drawing/2014/main" id="{FAF079F2-8C10-487F-99A4-46AA0A5F18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6564" y="3416225"/>
            <a:ext cx="273161" cy="273161"/>
          </a:xfrm>
          <a:prstGeom prst="rect">
            <a:avLst/>
          </a:prstGeom>
        </p:spPr>
      </p:pic>
      <p:cxnSp>
        <p:nvCxnSpPr>
          <p:cNvPr id="43" name="Connector: Elbow 42">
            <a:extLst>
              <a:ext uri="{FF2B5EF4-FFF2-40B4-BE49-F238E27FC236}">
                <a16:creationId xmlns:a16="http://schemas.microsoft.com/office/drawing/2014/main" id="{4BB8164D-17FD-4C29-B6F8-B4526309C119}"/>
              </a:ext>
            </a:extLst>
          </p:cNvPr>
          <p:cNvCxnSpPr/>
          <p:nvPr/>
        </p:nvCxnSpPr>
        <p:spPr>
          <a:xfrm flipV="1">
            <a:off x="4312800" y="1843649"/>
            <a:ext cx="4143676" cy="18992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F1687B3-E5D6-436D-9C35-5DEE28A67446}"/>
              </a:ext>
            </a:extLst>
          </p:cNvPr>
          <p:cNvSpPr txBox="1"/>
          <p:nvPr/>
        </p:nvSpPr>
        <p:spPr>
          <a:xfrm>
            <a:off x="7906257" y="3748344"/>
            <a:ext cx="572273" cy="123111"/>
          </a:xfrm>
          <a:prstGeom prst="rect">
            <a:avLst/>
          </a:prstGeom>
          <a:noFill/>
        </p:spPr>
        <p:txBody>
          <a:bodyPr wrap="none" lIns="0" tIns="0" rIns="0" bIns="0" rtlCol="0">
            <a:spAutoFit/>
          </a:bodyPr>
          <a:lstStyle/>
          <a:p>
            <a:r>
              <a:rPr lang="en-US" sz="800" i="1" dirty="0"/>
              <a:t>Docker login</a:t>
            </a:r>
          </a:p>
        </p:txBody>
      </p:sp>
      <p:sp>
        <p:nvSpPr>
          <p:cNvPr id="47" name="Rectangle: Rounded Corners 46">
            <a:extLst>
              <a:ext uri="{FF2B5EF4-FFF2-40B4-BE49-F238E27FC236}">
                <a16:creationId xmlns:a16="http://schemas.microsoft.com/office/drawing/2014/main" id="{CE631650-EBBA-42BD-9B20-CAC43D9A7437}"/>
              </a:ext>
            </a:extLst>
          </p:cNvPr>
          <p:cNvSpPr/>
          <p:nvPr/>
        </p:nvSpPr>
        <p:spPr>
          <a:xfrm>
            <a:off x="2919537" y="3931232"/>
            <a:ext cx="1203278" cy="6256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bg1"/>
                </a:solidFill>
              </a:rPr>
              <a:t>Application hello-app</a:t>
            </a:r>
          </a:p>
          <a:p>
            <a:pPr algn="ctr"/>
            <a:endParaRPr lang="en-US" sz="1050" dirty="0">
              <a:solidFill>
                <a:schemeClr val="bg1"/>
              </a:solidFill>
            </a:endParaRPr>
          </a:p>
        </p:txBody>
      </p:sp>
      <p:sp>
        <p:nvSpPr>
          <p:cNvPr id="48" name="Rectangle 47">
            <a:extLst>
              <a:ext uri="{FF2B5EF4-FFF2-40B4-BE49-F238E27FC236}">
                <a16:creationId xmlns:a16="http://schemas.microsoft.com/office/drawing/2014/main" id="{0E9F5265-A35B-4C33-A9FF-8EFC524AE87F}"/>
              </a:ext>
            </a:extLst>
          </p:cNvPr>
          <p:cNvSpPr/>
          <p:nvPr/>
        </p:nvSpPr>
        <p:spPr>
          <a:xfrm>
            <a:off x="7346900" y="2112314"/>
            <a:ext cx="607167" cy="235449"/>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Functions</a:t>
            </a:r>
          </a:p>
        </p:txBody>
      </p:sp>
      <p:pic>
        <p:nvPicPr>
          <p:cNvPr id="66" name="Graphic 65">
            <a:extLst>
              <a:ext uri="{FF2B5EF4-FFF2-40B4-BE49-F238E27FC236}">
                <a16:creationId xmlns:a16="http://schemas.microsoft.com/office/drawing/2014/main" id="{D4A45F27-77E6-42C4-B3FD-C9CA36EB49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44884" y="1762802"/>
            <a:ext cx="356145" cy="433873"/>
          </a:xfrm>
          <a:prstGeom prst="rect">
            <a:avLst/>
          </a:prstGeom>
        </p:spPr>
      </p:pic>
      <p:sp>
        <p:nvSpPr>
          <p:cNvPr id="71" name="Rectangle 70">
            <a:extLst>
              <a:ext uri="{FF2B5EF4-FFF2-40B4-BE49-F238E27FC236}">
                <a16:creationId xmlns:a16="http://schemas.microsoft.com/office/drawing/2014/main" id="{CB5EF5B2-BFC9-45CA-94A3-C20E9E1A1E3B}"/>
              </a:ext>
            </a:extLst>
          </p:cNvPr>
          <p:cNvSpPr/>
          <p:nvPr/>
        </p:nvSpPr>
        <p:spPr>
          <a:xfrm>
            <a:off x="7292343" y="1677865"/>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lumMod val="50000"/>
                  </a:schemeClr>
                </a:solidFill>
                <a:latin typeface="MS UI Gothic" panose="020B0600070205080204" pitchFamily="34" charset="-128"/>
                <a:ea typeface="Calibri" charset="0"/>
                <a:cs typeface="Oracle Sans" panose="020B0503020204020204" pitchFamily="34" charset="0"/>
              </a:rPr>
              <a:t>Application</a:t>
            </a:r>
          </a:p>
        </p:txBody>
      </p:sp>
      <p:sp>
        <p:nvSpPr>
          <p:cNvPr id="79" name="Speech Bubble: Rectangle 78">
            <a:extLst>
              <a:ext uri="{FF2B5EF4-FFF2-40B4-BE49-F238E27FC236}">
                <a16:creationId xmlns:a16="http://schemas.microsoft.com/office/drawing/2014/main" id="{90C2DD70-ED2A-4F5A-9208-40E13225D477}"/>
              </a:ext>
            </a:extLst>
          </p:cNvPr>
          <p:cNvSpPr/>
          <p:nvPr/>
        </p:nvSpPr>
        <p:spPr>
          <a:xfrm>
            <a:off x="1409088" y="1509276"/>
            <a:ext cx="1806986"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a:t>
            </a:r>
            <a:r>
              <a:rPr lang="en-US" sz="1200" dirty="0" err="1">
                <a:latin typeface="Lucida Sans Typewriter" panose="020B0509030504030204" pitchFamily="49" charset="0"/>
              </a:rPr>
              <a:t>init</a:t>
            </a:r>
            <a:r>
              <a:rPr lang="en-US" sz="1200" dirty="0">
                <a:latin typeface="Lucida Sans Typewriter" panose="020B0509030504030204" pitchFamily="49" charset="0"/>
              </a:rPr>
              <a:t> --runtime node hello</a:t>
            </a:r>
          </a:p>
        </p:txBody>
      </p:sp>
      <p:sp>
        <p:nvSpPr>
          <p:cNvPr id="80" name="Decagon 79">
            <a:extLst>
              <a:ext uri="{FF2B5EF4-FFF2-40B4-BE49-F238E27FC236}">
                <a16:creationId xmlns:a16="http://schemas.microsoft.com/office/drawing/2014/main" id="{9E0D0BF6-4B1E-4034-8DB7-4D122E64DDF5}"/>
              </a:ext>
            </a:extLst>
          </p:cNvPr>
          <p:cNvSpPr/>
          <p:nvPr/>
        </p:nvSpPr>
        <p:spPr>
          <a:xfrm>
            <a:off x="1330123" y="143289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9</a:t>
            </a:r>
          </a:p>
        </p:txBody>
      </p:sp>
      <p:sp>
        <p:nvSpPr>
          <p:cNvPr id="82" name="Oval 81">
            <a:extLst>
              <a:ext uri="{FF2B5EF4-FFF2-40B4-BE49-F238E27FC236}">
                <a16:creationId xmlns:a16="http://schemas.microsoft.com/office/drawing/2014/main" id="{2E61E51E-FA94-4FAE-9C62-C5D1387BEE61}"/>
              </a:ext>
            </a:extLst>
          </p:cNvPr>
          <p:cNvSpPr/>
          <p:nvPr/>
        </p:nvSpPr>
        <p:spPr>
          <a:xfrm>
            <a:off x="2979509" y="4351024"/>
            <a:ext cx="1017314" cy="321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Function hello</a:t>
            </a:r>
          </a:p>
        </p:txBody>
      </p:sp>
      <p:pic>
        <p:nvPicPr>
          <p:cNvPr id="83" name="Picture 2" descr="https://s14-eu5.startpage.com/wikioimage/8680f1ca8785b0ed1fad43817ffb22d2.png">
            <a:extLst>
              <a:ext uri="{FF2B5EF4-FFF2-40B4-BE49-F238E27FC236}">
                <a16:creationId xmlns:a16="http://schemas.microsoft.com/office/drawing/2014/main" id="{ABDE1221-5BFA-445A-8F84-90D1A2F2C25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18462" y="4435084"/>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84" name="Speech Bubble: Rectangle 83">
            <a:extLst>
              <a:ext uri="{FF2B5EF4-FFF2-40B4-BE49-F238E27FC236}">
                <a16:creationId xmlns:a16="http://schemas.microsoft.com/office/drawing/2014/main" id="{6F287EAA-D9CD-477B-9C41-9878EB119296}"/>
              </a:ext>
            </a:extLst>
          </p:cNvPr>
          <p:cNvSpPr/>
          <p:nvPr/>
        </p:nvSpPr>
        <p:spPr>
          <a:xfrm>
            <a:off x="3126623" y="1875928"/>
            <a:ext cx="1578867" cy="495312"/>
          </a:xfrm>
          <a:prstGeom prst="wedgeRectCallout">
            <a:avLst>
              <a:gd name="adj1" fmla="val -24259"/>
              <a:gd name="adj2" fmla="val 80396"/>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a:latin typeface="Lucida Sans Typewriter" panose="020B0509030504030204" pitchFamily="49" charset="0"/>
              </a:rPr>
              <a:t>&lt;edit </a:t>
            </a:r>
          </a:p>
          <a:p>
            <a:r>
              <a:rPr lang="en-US" sz="1200" dirty="0">
                <a:latin typeface="Lucida Sans Typewriter" panose="020B0509030504030204" pitchFamily="49" charset="0"/>
              </a:rPr>
              <a:t>function hello&gt;</a:t>
            </a:r>
          </a:p>
        </p:txBody>
      </p:sp>
      <p:sp>
        <p:nvSpPr>
          <p:cNvPr id="85" name="Decagon 84">
            <a:extLst>
              <a:ext uri="{FF2B5EF4-FFF2-40B4-BE49-F238E27FC236}">
                <a16:creationId xmlns:a16="http://schemas.microsoft.com/office/drawing/2014/main" id="{79771ADC-7758-4231-9DDE-072F0A2878E3}"/>
              </a:ext>
            </a:extLst>
          </p:cNvPr>
          <p:cNvSpPr/>
          <p:nvPr/>
        </p:nvSpPr>
        <p:spPr>
          <a:xfrm>
            <a:off x="3047659" y="1799544"/>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86" name="Speech Bubble: Rectangle 85">
            <a:extLst>
              <a:ext uri="{FF2B5EF4-FFF2-40B4-BE49-F238E27FC236}">
                <a16:creationId xmlns:a16="http://schemas.microsoft.com/office/drawing/2014/main" id="{8F426FC9-FEC2-4402-8545-15E020B1DDCA}"/>
              </a:ext>
            </a:extLst>
          </p:cNvPr>
          <p:cNvSpPr/>
          <p:nvPr/>
        </p:nvSpPr>
        <p:spPr>
          <a:xfrm>
            <a:off x="4413863" y="2477213"/>
            <a:ext cx="1555363"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deploy -app hello-app</a:t>
            </a:r>
          </a:p>
        </p:txBody>
      </p:sp>
      <p:grpSp>
        <p:nvGrpSpPr>
          <p:cNvPr id="88" name="Group 87">
            <a:extLst>
              <a:ext uri="{FF2B5EF4-FFF2-40B4-BE49-F238E27FC236}">
                <a16:creationId xmlns:a16="http://schemas.microsoft.com/office/drawing/2014/main" id="{B937E865-58CF-4B23-8CED-390284DAE279}"/>
              </a:ext>
            </a:extLst>
          </p:cNvPr>
          <p:cNvGrpSpPr/>
          <p:nvPr/>
        </p:nvGrpSpPr>
        <p:grpSpPr>
          <a:xfrm>
            <a:off x="3949980" y="3702091"/>
            <a:ext cx="1065600" cy="483494"/>
            <a:chOff x="4968000" y="3219121"/>
            <a:chExt cx="1065600" cy="483494"/>
          </a:xfrm>
        </p:grpSpPr>
        <p:sp>
          <p:nvSpPr>
            <p:cNvPr id="89" name="Cube 88">
              <a:extLst>
                <a:ext uri="{FF2B5EF4-FFF2-40B4-BE49-F238E27FC236}">
                  <a16:creationId xmlns:a16="http://schemas.microsoft.com/office/drawing/2014/main" id="{E69B6A67-5C24-4C87-BB93-B5F65BBAB393}"/>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90" name="Group 89">
              <a:extLst>
                <a:ext uri="{FF2B5EF4-FFF2-40B4-BE49-F238E27FC236}">
                  <a16:creationId xmlns:a16="http://schemas.microsoft.com/office/drawing/2014/main" id="{6288E97B-C983-4032-B00D-A7B3FBC59C50}"/>
                </a:ext>
              </a:extLst>
            </p:cNvPr>
            <p:cNvGrpSpPr/>
            <p:nvPr/>
          </p:nvGrpSpPr>
          <p:grpSpPr>
            <a:xfrm>
              <a:off x="5004158" y="3388742"/>
              <a:ext cx="857147" cy="289405"/>
              <a:chOff x="6486852" y="3553541"/>
              <a:chExt cx="857147" cy="289405"/>
            </a:xfrm>
          </p:grpSpPr>
          <p:sp>
            <p:nvSpPr>
              <p:cNvPr id="91" name="Oval 90">
                <a:extLst>
                  <a:ext uri="{FF2B5EF4-FFF2-40B4-BE49-F238E27FC236}">
                    <a16:creationId xmlns:a16="http://schemas.microsoft.com/office/drawing/2014/main" id="{08E087C1-3258-4FF4-AF67-9A58143C2285}"/>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92" name="Picture 2" descr="https://s14-eu5.startpage.com/wikioimage/8680f1ca8785b0ed1fad43817ffb22d2.png">
                <a:extLst>
                  <a:ext uri="{FF2B5EF4-FFF2-40B4-BE49-F238E27FC236}">
                    <a16:creationId xmlns:a16="http://schemas.microsoft.com/office/drawing/2014/main" id="{586D68E1-0DD7-475A-A8C6-B61916CCF888}"/>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3" name="Speech Bubble: Rectangle 92">
            <a:extLst>
              <a:ext uri="{FF2B5EF4-FFF2-40B4-BE49-F238E27FC236}">
                <a16:creationId xmlns:a16="http://schemas.microsoft.com/office/drawing/2014/main" id="{31A1A12A-EA1D-442B-8FF4-0A42B06EE9B0}"/>
              </a:ext>
            </a:extLst>
          </p:cNvPr>
          <p:cNvSpPr/>
          <p:nvPr/>
        </p:nvSpPr>
        <p:spPr>
          <a:xfrm>
            <a:off x="5768809" y="3301117"/>
            <a:ext cx="1830590" cy="495312"/>
          </a:xfrm>
          <a:prstGeom prst="wedgeRectCallout">
            <a:avLst>
              <a:gd name="adj1" fmla="val 32229"/>
              <a:gd name="adj2" fmla="val -9258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invoke </a:t>
            </a:r>
            <a:br>
              <a:rPr lang="en-US" sz="1200" dirty="0">
                <a:latin typeface="Lucida Sans Typewriter" panose="020B0509030504030204" pitchFamily="49" charset="0"/>
              </a:rPr>
            </a:br>
            <a:r>
              <a:rPr lang="en-US" sz="1200" dirty="0">
                <a:latin typeface="Lucida Sans Typewriter" panose="020B0509030504030204" pitchFamily="49" charset="0"/>
              </a:rPr>
              <a:t>hello-app hello</a:t>
            </a:r>
          </a:p>
        </p:txBody>
      </p:sp>
      <p:sp>
        <p:nvSpPr>
          <p:cNvPr id="10" name="TextBox 9">
            <a:extLst>
              <a:ext uri="{FF2B5EF4-FFF2-40B4-BE49-F238E27FC236}">
                <a16:creationId xmlns:a16="http://schemas.microsoft.com/office/drawing/2014/main" id="{90A00197-3F3C-44C9-AD6F-54778F17F35B}"/>
              </a:ext>
            </a:extLst>
          </p:cNvPr>
          <p:cNvSpPr txBox="1"/>
          <p:nvPr/>
        </p:nvSpPr>
        <p:spPr>
          <a:xfrm>
            <a:off x="3076489" y="1789144"/>
            <a:ext cx="198772" cy="215444"/>
          </a:xfrm>
          <a:prstGeom prst="rect">
            <a:avLst/>
          </a:prstGeom>
          <a:noFill/>
        </p:spPr>
        <p:txBody>
          <a:bodyPr wrap="none" lIns="0" tIns="0" rIns="0" bIns="0" rtlCol="0">
            <a:spAutoFit/>
          </a:bodyPr>
          <a:lstStyle/>
          <a:p>
            <a:r>
              <a:rPr lang="en-US" dirty="0">
                <a:solidFill>
                  <a:schemeClr val="bg1"/>
                </a:solidFill>
              </a:rPr>
              <a:t>10</a:t>
            </a:r>
            <a:endParaRPr lang="en-US" sz="1300" dirty="0">
              <a:solidFill>
                <a:schemeClr val="bg1"/>
              </a:solidFill>
            </a:endParaRPr>
          </a:p>
        </p:txBody>
      </p:sp>
      <p:sp>
        <p:nvSpPr>
          <p:cNvPr id="95" name="Decagon 94">
            <a:extLst>
              <a:ext uri="{FF2B5EF4-FFF2-40B4-BE49-F238E27FC236}">
                <a16:creationId xmlns:a16="http://schemas.microsoft.com/office/drawing/2014/main" id="{0A4FDAFB-DA9A-4862-8294-FF3F96DF423C}"/>
              </a:ext>
            </a:extLst>
          </p:cNvPr>
          <p:cNvSpPr/>
          <p:nvPr/>
        </p:nvSpPr>
        <p:spPr>
          <a:xfrm>
            <a:off x="4285647" y="2407999"/>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96" name="TextBox 95">
            <a:extLst>
              <a:ext uri="{FF2B5EF4-FFF2-40B4-BE49-F238E27FC236}">
                <a16:creationId xmlns:a16="http://schemas.microsoft.com/office/drawing/2014/main" id="{0810FA69-22C8-47AB-9334-EFE283AAD740}"/>
              </a:ext>
            </a:extLst>
          </p:cNvPr>
          <p:cNvSpPr txBox="1"/>
          <p:nvPr/>
        </p:nvSpPr>
        <p:spPr>
          <a:xfrm>
            <a:off x="4314477" y="2397599"/>
            <a:ext cx="198772" cy="215444"/>
          </a:xfrm>
          <a:prstGeom prst="rect">
            <a:avLst/>
          </a:prstGeom>
          <a:noFill/>
        </p:spPr>
        <p:txBody>
          <a:bodyPr wrap="none" lIns="0" tIns="0" rIns="0" bIns="0" rtlCol="0">
            <a:spAutoFit/>
          </a:bodyPr>
          <a:lstStyle/>
          <a:p>
            <a:r>
              <a:rPr lang="en-US" dirty="0">
                <a:solidFill>
                  <a:schemeClr val="bg1"/>
                </a:solidFill>
              </a:rPr>
              <a:t>11</a:t>
            </a:r>
            <a:endParaRPr lang="en-US" sz="1300" dirty="0">
              <a:solidFill>
                <a:schemeClr val="bg1"/>
              </a:solidFill>
            </a:endParaRPr>
          </a:p>
        </p:txBody>
      </p:sp>
      <p:pic>
        <p:nvPicPr>
          <p:cNvPr id="97"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10E6A28-0A37-44AC-B2A8-5220731A6B3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1099" y="2830627"/>
            <a:ext cx="481799" cy="20005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53C33013-6E5A-42DD-BDEE-EFA1A6E7BA65}"/>
              </a:ext>
            </a:extLst>
          </p:cNvPr>
          <p:cNvCxnSpPr>
            <a:cxnSpLocks/>
            <a:stCxn id="66" idx="3"/>
            <a:endCxn id="51" idx="2"/>
          </p:cNvCxnSpPr>
          <p:nvPr/>
        </p:nvCxnSpPr>
        <p:spPr>
          <a:xfrm flipV="1">
            <a:off x="7801029" y="1843649"/>
            <a:ext cx="655447" cy="13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F2BC43C5-0772-4326-8971-ABD71000B99C}"/>
              </a:ext>
            </a:extLst>
          </p:cNvPr>
          <p:cNvGrpSpPr/>
          <p:nvPr/>
        </p:nvGrpSpPr>
        <p:grpSpPr>
          <a:xfrm>
            <a:off x="8404244" y="1671706"/>
            <a:ext cx="464512" cy="222807"/>
            <a:chOff x="4968000" y="3219121"/>
            <a:chExt cx="1065600" cy="483494"/>
          </a:xfrm>
        </p:grpSpPr>
        <p:sp>
          <p:nvSpPr>
            <p:cNvPr id="104" name="Cube 103">
              <a:extLst>
                <a:ext uri="{FF2B5EF4-FFF2-40B4-BE49-F238E27FC236}">
                  <a16:creationId xmlns:a16="http://schemas.microsoft.com/office/drawing/2014/main" id="{C257F100-737D-4229-8DC9-5C4A0E486344}"/>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
                <a:solidFill>
                  <a:schemeClr val="bg1"/>
                </a:solidFill>
              </a:endParaRPr>
            </a:p>
          </p:txBody>
        </p:sp>
        <p:grpSp>
          <p:nvGrpSpPr>
            <p:cNvPr id="105" name="Group 104">
              <a:extLst>
                <a:ext uri="{FF2B5EF4-FFF2-40B4-BE49-F238E27FC236}">
                  <a16:creationId xmlns:a16="http://schemas.microsoft.com/office/drawing/2014/main" id="{1A842C5C-A2E5-457B-9A6A-54C35C674BC6}"/>
                </a:ext>
              </a:extLst>
            </p:cNvPr>
            <p:cNvGrpSpPr/>
            <p:nvPr/>
          </p:nvGrpSpPr>
          <p:grpSpPr>
            <a:xfrm>
              <a:off x="5004158" y="3388742"/>
              <a:ext cx="857147" cy="289405"/>
              <a:chOff x="6486852" y="3553541"/>
              <a:chExt cx="857147" cy="289405"/>
            </a:xfrm>
          </p:grpSpPr>
          <p:sp>
            <p:nvSpPr>
              <p:cNvPr id="106" name="Oval 105">
                <a:extLst>
                  <a:ext uri="{FF2B5EF4-FFF2-40B4-BE49-F238E27FC236}">
                    <a16:creationId xmlns:a16="http://schemas.microsoft.com/office/drawing/2014/main" id="{28A1D8FB-6944-4328-9EC7-2771A4B6429A}"/>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 dirty="0"/>
              </a:p>
              <a:p>
                <a:r>
                  <a:rPr lang="en-US" sz="300" dirty="0"/>
                  <a:t>hello</a:t>
                </a:r>
              </a:p>
            </p:txBody>
          </p:sp>
          <p:pic>
            <p:nvPicPr>
              <p:cNvPr id="107" name="Picture 2" descr="https://s14-eu5.startpage.com/wikioimage/8680f1ca8785b0ed1fad43817ffb22d2.png">
                <a:extLst>
                  <a:ext uri="{FF2B5EF4-FFF2-40B4-BE49-F238E27FC236}">
                    <a16:creationId xmlns:a16="http://schemas.microsoft.com/office/drawing/2014/main" id="{4B29425B-421A-4813-808E-25791CB1CF56}"/>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8" name="Decagon 107">
            <a:extLst>
              <a:ext uri="{FF2B5EF4-FFF2-40B4-BE49-F238E27FC236}">
                <a16:creationId xmlns:a16="http://schemas.microsoft.com/office/drawing/2014/main" id="{2659D127-72EA-4B1F-989D-8ED0041375AC}"/>
              </a:ext>
            </a:extLst>
          </p:cNvPr>
          <p:cNvSpPr/>
          <p:nvPr/>
        </p:nvSpPr>
        <p:spPr>
          <a:xfrm>
            <a:off x="5666769" y="3227411"/>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109" name="TextBox 108">
            <a:extLst>
              <a:ext uri="{FF2B5EF4-FFF2-40B4-BE49-F238E27FC236}">
                <a16:creationId xmlns:a16="http://schemas.microsoft.com/office/drawing/2014/main" id="{E9BFF0E2-5C61-4A1D-B18C-6F59EC1C0056}"/>
              </a:ext>
            </a:extLst>
          </p:cNvPr>
          <p:cNvSpPr txBox="1"/>
          <p:nvPr/>
        </p:nvSpPr>
        <p:spPr>
          <a:xfrm>
            <a:off x="5695599" y="3217011"/>
            <a:ext cx="198772" cy="215444"/>
          </a:xfrm>
          <a:prstGeom prst="rect">
            <a:avLst/>
          </a:prstGeom>
          <a:noFill/>
        </p:spPr>
        <p:txBody>
          <a:bodyPr wrap="none" lIns="0" tIns="0" rIns="0" bIns="0" rtlCol="0">
            <a:spAutoFit/>
          </a:bodyPr>
          <a:lstStyle/>
          <a:p>
            <a:r>
              <a:rPr lang="en-US" dirty="0">
                <a:solidFill>
                  <a:schemeClr val="bg1"/>
                </a:solidFill>
              </a:rPr>
              <a:t>12</a:t>
            </a:r>
            <a:endParaRPr lang="en-US" sz="1300" dirty="0">
              <a:solidFill>
                <a:schemeClr val="bg1"/>
              </a:solidFill>
            </a:endParaRPr>
          </a:p>
        </p:txBody>
      </p:sp>
      <p:grpSp>
        <p:nvGrpSpPr>
          <p:cNvPr id="110" name="Group 109">
            <a:extLst>
              <a:ext uri="{FF2B5EF4-FFF2-40B4-BE49-F238E27FC236}">
                <a16:creationId xmlns:a16="http://schemas.microsoft.com/office/drawing/2014/main" id="{6CCCD5B8-B437-4905-B85D-FB49FE4D88D4}"/>
              </a:ext>
            </a:extLst>
          </p:cNvPr>
          <p:cNvGrpSpPr/>
          <p:nvPr/>
        </p:nvGrpSpPr>
        <p:grpSpPr>
          <a:xfrm>
            <a:off x="6751289" y="1348006"/>
            <a:ext cx="890870" cy="385194"/>
            <a:chOff x="4968000" y="3219121"/>
            <a:chExt cx="1065600" cy="483494"/>
          </a:xfrm>
        </p:grpSpPr>
        <p:sp>
          <p:nvSpPr>
            <p:cNvPr id="111" name="Cube 110">
              <a:extLst>
                <a:ext uri="{FF2B5EF4-FFF2-40B4-BE49-F238E27FC236}">
                  <a16:creationId xmlns:a16="http://schemas.microsoft.com/office/drawing/2014/main" id="{854C3C4B-6DBF-41AA-AAFD-AF9C2CF26F50}"/>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112" name="Group 111">
              <a:extLst>
                <a:ext uri="{FF2B5EF4-FFF2-40B4-BE49-F238E27FC236}">
                  <a16:creationId xmlns:a16="http://schemas.microsoft.com/office/drawing/2014/main" id="{1F90D641-1549-4433-BD3E-D67FA455AFA0}"/>
                </a:ext>
              </a:extLst>
            </p:cNvPr>
            <p:cNvGrpSpPr/>
            <p:nvPr/>
          </p:nvGrpSpPr>
          <p:grpSpPr>
            <a:xfrm>
              <a:off x="5004158" y="3388742"/>
              <a:ext cx="857147" cy="289405"/>
              <a:chOff x="6486852" y="3553541"/>
              <a:chExt cx="857147" cy="289405"/>
            </a:xfrm>
          </p:grpSpPr>
          <p:sp>
            <p:nvSpPr>
              <p:cNvPr id="113" name="Oval 112">
                <a:extLst>
                  <a:ext uri="{FF2B5EF4-FFF2-40B4-BE49-F238E27FC236}">
                    <a16:creationId xmlns:a16="http://schemas.microsoft.com/office/drawing/2014/main" id="{C64B25F3-6164-401E-A1E2-29E30EA5E396}"/>
                  </a:ext>
                </a:extLst>
              </p:cNvPr>
              <p:cNvSpPr/>
              <p:nvPr/>
            </p:nvSpPr>
            <p:spPr>
              <a:xfrm>
                <a:off x="6486852" y="3553541"/>
                <a:ext cx="857147" cy="28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114" name="Picture 2" descr="https://s14-eu5.startpage.com/wikioimage/8680f1ca8785b0ed1fad43817ffb22d2.png">
                <a:extLst>
                  <a:ext uri="{FF2B5EF4-FFF2-40B4-BE49-F238E27FC236}">
                    <a16:creationId xmlns:a16="http://schemas.microsoft.com/office/drawing/2014/main" id="{92058ACB-E762-4EF8-B1D6-8E482C0A23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8" name="Straight Arrow Connector 17">
            <a:extLst>
              <a:ext uri="{FF2B5EF4-FFF2-40B4-BE49-F238E27FC236}">
                <a16:creationId xmlns:a16="http://schemas.microsoft.com/office/drawing/2014/main" id="{D2261740-078D-4C0C-88A3-26379D6FB394}"/>
              </a:ext>
            </a:extLst>
          </p:cNvPr>
          <p:cNvCxnSpPr>
            <a:stCxn id="93" idx="4"/>
            <a:endCxn id="66" idx="2"/>
          </p:cNvCxnSpPr>
          <p:nvPr/>
        </p:nvCxnSpPr>
        <p:spPr>
          <a:xfrm flipV="1">
            <a:off x="7274085" y="2196675"/>
            <a:ext cx="348872" cy="893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1A39034B-8C68-45E2-BE55-D1C11E06381C}"/>
              </a:ext>
            </a:extLst>
          </p:cNvPr>
          <p:cNvGrpSpPr/>
          <p:nvPr/>
        </p:nvGrpSpPr>
        <p:grpSpPr>
          <a:xfrm>
            <a:off x="8416604" y="1684448"/>
            <a:ext cx="464512" cy="222807"/>
            <a:chOff x="4968000" y="3219121"/>
            <a:chExt cx="1065600" cy="483494"/>
          </a:xfrm>
        </p:grpSpPr>
        <p:sp>
          <p:nvSpPr>
            <p:cNvPr id="116" name="Cube 115">
              <a:extLst>
                <a:ext uri="{FF2B5EF4-FFF2-40B4-BE49-F238E27FC236}">
                  <a16:creationId xmlns:a16="http://schemas.microsoft.com/office/drawing/2014/main" id="{F82AC272-6E06-42D0-8CB0-11B2C4A84103}"/>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
                <a:solidFill>
                  <a:schemeClr val="bg1"/>
                </a:solidFill>
              </a:endParaRPr>
            </a:p>
          </p:txBody>
        </p:sp>
        <p:grpSp>
          <p:nvGrpSpPr>
            <p:cNvPr id="117" name="Group 116">
              <a:extLst>
                <a:ext uri="{FF2B5EF4-FFF2-40B4-BE49-F238E27FC236}">
                  <a16:creationId xmlns:a16="http://schemas.microsoft.com/office/drawing/2014/main" id="{9E32EF6E-F248-4B98-A4BA-6E3745D10E0D}"/>
                </a:ext>
              </a:extLst>
            </p:cNvPr>
            <p:cNvGrpSpPr/>
            <p:nvPr/>
          </p:nvGrpSpPr>
          <p:grpSpPr>
            <a:xfrm>
              <a:off x="5004158" y="3388742"/>
              <a:ext cx="857147" cy="289405"/>
              <a:chOff x="6486852" y="3553541"/>
              <a:chExt cx="857147" cy="289405"/>
            </a:xfrm>
          </p:grpSpPr>
          <p:sp>
            <p:nvSpPr>
              <p:cNvPr id="118" name="Oval 117">
                <a:extLst>
                  <a:ext uri="{FF2B5EF4-FFF2-40B4-BE49-F238E27FC236}">
                    <a16:creationId xmlns:a16="http://schemas.microsoft.com/office/drawing/2014/main" id="{82B35AEF-092A-4944-9DF8-B67637825E7B}"/>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 dirty="0"/>
              </a:p>
              <a:p>
                <a:r>
                  <a:rPr lang="en-US" sz="300" dirty="0"/>
                  <a:t>hello</a:t>
                </a:r>
              </a:p>
            </p:txBody>
          </p:sp>
          <p:pic>
            <p:nvPicPr>
              <p:cNvPr id="119" name="Picture 2" descr="https://s14-eu5.startpage.com/wikioimage/8680f1ca8785b0ed1fad43817ffb22d2.png">
                <a:extLst>
                  <a:ext uri="{FF2B5EF4-FFF2-40B4-BE49-F238E27FC236}">
                    <a16:creationId xmlns:a16="http://schemas.microsoft.com/office/drawing/2014/main" id="{6B3365B3-290D-403F-A2E5-50D6E0118DE6}"/>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 name="Connector: Elbow 19">
            <a:extLst>
              <a:ext uri="{FF2B5EF4-FFF2-40B4-BE49-F238E27FC236}">
                <a16:creationId xmlns:a16="http://schemas.microsoft.com/office/drawing/2014/main" id="{9B5600A4-B1F2-465E-BEEC-DAB426BBD530}"/>
              </a:ext>
            </a:extLst>
          </p:cNvPr>
          <p:cNvCxnSpPr>
            <a:stCxn id="93" idx="4"/>
            <a:endCxn id="113" idx="4"/>
          </p:cNvCxnSpPr>
          <p:nvPr/>
        </p:nvCxnSpPr>
        <p:spPr>
          <a:xfrm rot="5400000" flipH="1">
            <a:off x="6518710" y="2334814"/>
            <a:ext cx="1376481" cy="134268"/>
          </a:xfrm>
          <a:prstGeom prst="bentConnector5">
            <a:avLst>
              <a:gd name="adj1" fmla="val 38315"/>
              <a:gd name="adj2" fmla="val 106261"/>
              <a:gd name="adj3" fmla="val 93646"/>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BDDD7EC-1D80-4095-BC2C-293A97DE0AB6}"/>
              </a:ext>
            </a:extLst>
          </p:cNvPr>
          <p:cNvSpPr txBox="1"/>
          <p:nvPr/>
        </p:nvSpPr>
        <p:spPr>
          <a:xfrm rot="5400000">
            <a:off x="6991307" y="2791135"/>
            <a:ext cx="476092" cy="107722"/>
          </a:xfrm>
          <a:prstGeom prst="rect">
            <a:avLst/>
          </a:prstGeom>
          <a:noFill/>
        </p:spPr>
        <p:txBody>
          <a:bodyPr wrap="none" lIns="0" tIns="0" rIns="0" bIns="0" rtlCol="0">
            <a:spAutoFit/>
          </a:bodyPr>
          <a:lstStyle/>
          <a:p>
            <a:r>
              <a:rPr lang="en-US" sz="700" i="1" dirty="0"/>
              <a:t>http request</a:t>
            </a:r>
          </a:p>
        </p:txBody>
      </p:sp>
    </p:spTree>
    <p:extLst>
      <p:ext uri="{BB962C8B-B14F-4D97-AF65-F5344CB8AC3E}">
        <p14:creationId xmlns:p14="http://schemas.microsoft.com/office/powerpoint/2010/main" val="28610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par>
                          <p:cTn id="53" fill="hold">
                            <p:stCondLst>
                              <p:cond delay="0"/>
                            </p:stCondLst>
                            <p:childTnLst>
                              <p:par>
                                <p:cTn id="54" presetID="43" presetClass="path" presetSubtype="0" accel="50000" decel="50000" fill="hold" nodeType="afterEffect">
                                  <p:stCondLst>
                                    <p:cond delay="0"/>
                                  </p:stCondLst>
                                  <p:childTnLst>
                                    <p:animMotion origin="layout" path="M -4.16667E-6 3.33333E-6 L 0.21945 3.33333E-6 C 0.31789 3.33333E-6 0.43907 -0.11544 0.43907 -0.20865 L 0.43907 -0.41698 " pathEditMode="relative" rAng="0" ptsTypes="AAAA">
                                      <p:cBhvr>
                                        <p:cTn id="55" dur="2000" fill="hold"/>
                                        <p:tgtEl>
                                          <p:spTgt spid="88"/>
                                        </p:tgtEl>
                                        <p:attrNameLst>
                                          <p:attrName>ppt_x</p:attrName>
                                          <p:attrName>ppt_y</p:attrName>
                                        </p:attrNameLst>
                                      </p:cBhvr>
                                      <p:rCtr x="21944" y="-20864"/>
                                    </p:animMotion>
                                  </p:childTnLst>
                                </p:cTn>
                              </p:par>
                            </p:childTnLst>
                          </p:cTn>
                        </p:par>
                        <p:par>
                          <p:cTn id="56" fill="hold">
                            <p:stCondLst>
                              <p:cond delay="2000"/>
                            </p:stCondLst>
                            <p:childTnLst>
                              <p:par>
                                <p:cTn id="57" presetID="1" presetClass="entr" presetSubtype="0" fill="hold" nodeType="after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8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fade">
                                      <p:cBhvr>
                                        <p:cTn id="77" dur="500"/>
                                        <p:tgtEl>
                                          <p:spTgt spid="9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fade">
                                      <p:cBhvr>
                                        <p:cTn id="80" dur="500"/>
                                        <p:tgtEl>
                                          <p:spTgt spid="10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childTnLst>
                          </p:cTn>
                        </p:par>
                        <p:par>
                          <p:cTn id="89" fill="hold">
                            <p:stCondLst>
                              <p:cond delay="0"/>
                            </p:stCondLst>
                            <p:childTnLst>
                              <p:par>
                                <p:cTn id="90" presetID="43" presetClass="path" presetSubtype="0" accel="50000" decel="50000" fill="hold" nodeType="afterEffect">
                                  <p:stCondLst>
                                    <p:cond delay="0"/>
                                  </p:stCondLst>
                                  <p:childTnLst>
                                    <p:animMotion origin="layout" path="M -0.01475 0.00525 L -0.10052 0.00525 C -0.13889 0.00525 -0.18611 -0.00679 -0.18611 -0.01605 L -0.18611 -0.03734 " pathEditMode="relative" rAng="0" ptsTypes="AAAA">
                                      <p:cBhvr>
                                        <p:cTn id="91" dur="2000" fill="hold"/>
                                        <p:tgtEl>
                                          <p:spTgt spid="115"/>
                                        </p:tgtEl>
                                        <p:attrNameLst>
                                          <p:attrName>ppt_x</p:attrName>
                                          <p:attrName>ppt_y</p:attrName>
                                        </p:attrNameLst>
                                      </p:cBhvr>
                                      <p:rCtr x="-8576" y="-2130"/>
                                    </p:animMotion>
                                  </p:childTnLst>
                                </p:cTn>
                              </p:par>
                            </p:childTnLst>
                          </p:cTn>
                        </p:par>
                        <p:par>
                          <p:cTn id="92" fill="hold">
                            <p:stCondLst>
                              <p:cond delay="2000"/>
                            </p:stCondLst>
                            <p:childTnLst>
                              <p:par>
                                <p:cTn id="93" presetID="1" presetClass="entr" presetSubtype="0" fill="hold" nodeType="after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115"/>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47" grpId="0" animBg="1"/>
      <p:bldP spid="48" grpId="0"/>
      <p:bldP spid="71" grpId="0" animBg="1"/>
      <p:bldP spid="79" grpId="0" animBg="1"/>
      <p:bldP spid="80" grpId="0" animBg="1"/>
      <p:bldP spid="82" grpId="0" animBg="1"/>
      <p:bldP spid="84" grpId="0" animBg="1"/>
      <p:bldP spid="85" grpId="0" animBg="1"/>
      <p:bldP spid="86" grpId="0" animBg="1"/>
      <p:bldP spid="93" grpId="0" animBg="1"/>
      <p:bldP spid="10" grpId="0"/>
      <p:bldP spid="95" grpId="0" animBg="1"/>
      <p:bldP spid="108" grpId="0" animBg="1"/>
      <p:bldP spid="1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95B6-1C42-460A-A823-9172915C5E8C}"/>
              </a:ext>
            </a:extLst>
          </p:cNvPr>
          <p:cNvSpPr>
            <a:spLocks noGrp="1"/>
          </p:cNvSpPr>
          <p:nvPr>
            <p:ph type="title"/>
          </p:nvPr>
        </p:nvSpPr>
        <p:spPr/>
        <p:txBody>
          <a:bodyPr/>
          <a:lstStyle/>
          <a:p>
            <a:r>
              <a:rPr lang="en-US" dirty="0"/>
              <a:t>Demo Your First Function – on OCI</a:t>
            </a:r>
          </a:p>
        </p:txBody>
      </p:sp>
      <p:pic>
        <p:nvPicPr>
          <p:cNvPr id="6" name="Snagit_SNG824">
            <a:extLst>
              <a:ext uri="{FF2B5EF4-FFF2-40B4-BE49-F238E27FC236}">
                <a16:creationId xmlns:a16="http://schemas.microsoft.com/office/drawing/2014/main" id="{B13EDC7B-27F3-4CD5-897F-E22779130427}"/>
              </a:ext>
            </a:extLst>
          </p:cNvPr>
          <p:cNvPicPr>
            <a:picLocks noGrp="1" noChangeAspect="1"/>
          </p:cNvPicPr>
          <p:nvPr>
            <p:ph idx="1"/>
          </p:nvPr>
        </p:nvPicPr>
        <p:blipFill>
          <a:blip r:embed="rId2"/>
          <a:stretch>
            <a:fillRect/>
          </a:stretch>
        </p:blipFill>
        <p:spPr>
          <a:xfrm>
            <a:off x="281813" y="694464"/>
            <a:ext cx="6623050" cy="3021897"/>
          </a:xfrm>
        </p:spPr>
      </p:pic>
      <p:sp>
        <p:nvSpPr>
          <p:cNvPr id="4" name="Footer Placeholder 3">
            <a:extLst>
              <a:ext uri="{FF2B5EF4-FFF2-40B4-BE49-F238E27FC236}">
                <a16:creationId xmlns:a16="http://schemas.microsoft.com/office/drawing/2014/main" id="{05528614-CB7E-49C8-9F8D-A30CA18D885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26">
            <a:extLst>
              <a:ext uri="{FF2B5EF4-FFF2-40B4-BE49-F238E27FC236}">
                <a16:creationId xmlns:a16="http://schemas.microsoft.com/office/drawing/2014/main" id="{9AFCED53-6947-452D-9298-76E805D57554}"/>
              </a:ext>
            </a:extLst>
          </p:cNvPr>
          <p:cNvPicPr>
            <a:picLocks noChangeAspect="1"/>
          </p:cNvPicPr>
          <p:nvPr/>
        </p:nvPicPr>
        <p:blipFill>
          <a:blip r:embed="rId3"/>
          <a:stretch>
            <a:fillRect/>
          </a:stretch>
        </p:blipFill>
        <p:spPr>
          <a:xfrm>
            <a:off x="1975104" y="3207407"/>
            <a:ext cx="7022592" cy="1371875"/>
          </a:xfrm>
          <a:prstGeom prst="rect">
            <a:avLst/>
          </a:prstGeom>
        </p:spPr>
      </p:pic>
      <p:pic>
        <p:nvPicPr>
          <p:cNvPr id="13" name="Graphic 12">
            <a:extLst>
              <a:ext uri="{FF2B5EF4-FFF2-40B4-BE49-F238E27FC236}">
                <a16:creationId xmlns:a16="http://schemas.microsoft.com/office/drawing/2014/main" id="{E0BA4789-EB96-46AA-880C-8EBCCA30C1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7932" y="666791"/>
            <a:ext cx="496952" cy="496952"/>
          </a:xfrm>
          <a:prstGeom prst="rect">
            <a:avLst/>
          </a:prstGeom>
        </p:spPr>
      </p:pic>
      <p:sp>
        <p:nvSpPr>
          <p:cNvPr id="14" name="Rectangle 13">
            <a:extLst>
              <a:ext uri="{FF2B5EF4-FFF2-40B4-BE49-F238E27FC236}">
                <a16:creationId xmlns:a16="http://schemas.microsoft.com/office/drawing/2014/main" id="{F0A577E9-B874-4A3A-BC13-A8D25BB42341}"/>
              </a:ext>
            </a:extLst>
          </p:cNvPr>
          <p:cNvSpPr/>
          <p:nvPr/>
        </p:nvSpPr>
        <p:spPr>
          <a:xfrm>
            <a:off x="8366721" y="2752394"/>
            <a:ext cx="607167" cy="235449"/>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Functions</a:t>
            </a:r>
          </a:p>
        </p:txBody>
      </p:sp>
      <p:pic>
        <p:nvPicPr>
          <p:cNvPr id="15" name="Graphic 14">
            <a:extLst>
              <a:ext uri="{FF2B5EF4-FFF2-40B4-BE49-F238E27FC236}">
                <a16:creationId xmlns:a16="http://schemas.microsoft.com/office/drawing/2014/main" id="{3212AF22-3734-4CCA-892D-C46A5C9DA6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64705" y="2402882"/>
            <a:ext cx="356145" cy="433873"/>
          </a:xfrm>
          <a:prstGeom prst="rect">
            <a:avLst/>
          </a:prstGeom>
        </p:spPr>
      </p:pic>
      <p:sp>
        <p:nvSpPr>
          <p:cNvPr id="16" name="Rectangle 15">
            <a:extLst>
              <a:ext uri="{FF2B5EF4-FFF2-40B4-BE49-F238E27FC236}">
                <a16:creationId xmlns:a16="http://schemas.microsoft.com/office/drawing/2014/main" id="{E66FDC0B-DF5C-4FA5-95F5-406B6B4ED935}"/>
              </a:ext>
            </a:extLst>
          </p:cNvPr>
          <p:cNvSpPr/>
          <p:nvPr/>
        </p:nvSpPr>
        <p:spPr>
          <a:xfrm>
            <a:off x="8312164" y="2317945"/>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lumMod val="50000"/>
                  </a:schemeClr>
                </a:solidFill>
                <a:latin typeface="MS UI Gothic" panose="020B0600070205080204" pitchFamily="34" charset="-128"/>
                <a:ea typeface="Calibri" charset="0"/>
                <a:cs typeface="Oracle Sans" panose="020B0503020204020204" pitchFamily="34" charset="0"/>
              </a:rPr>
              <a:t>Application</a:t>
            </a:r>
          </a:p>
        </p:txBody>
      </p:sp>
    </p:spTree>
    <p:extLst>
      <p:ext uri="{BB962C8B-B14F-4D97-AF65-F5344CB8AC3E}">
        <p14:creationId xmlns:p14="http://schemas.microsoft.com/office/powerpoint/2010/main" val="1085174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ebinar logo">
            <a:extLst>
              <a:ext uri="{FF2B5EF4-FFF2-40B4-BE49-F238E27FC236}">
                <a16:creationId xmlns:a16="http://schemas.microsoft.com/office/drawing/2014/main" id="{999436A1-E56C-46C4-A3E9-53D070F90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2090" y="155431"/>
            <a:ext cx="1519237" cy="57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95B6-1C42-460A-A823-9172915C5E8C}"/>
              </a:ext>
            </a:extLst>
          </p:cNvPr>
          <p:cNvSpPr>
            <a:spLocks noGrp="1"/>
          </p:cNvSpPr>
          <p:nvPr>
            <p:ph type="title"/>
          </p:nvPr>
        </p:nvSpPr>
        <p:spPr/>
        <p:txBody>
          <a:bodyPr/>
          <a:lstStyle/>
          <a:p>
            <a:r>
              <a:rPr lang="en-US" dirty="0"/>
              <a:t>Demo Your First Function – on OCI</a:t>
            </a:r>
          </a:p>
        </p:txBody>
      </p:sp>
      <p:sp>
        <p:nvSpPr>
          <p:cNvPr id="4" name="Footer Placeholder 3">
            <a:extLst>
              <a:ext uri="{FF2B5EF4-FFF2-40B4-BE49-F238E27FC236}">
                <a16:creationId xmlns:a16="http://schemas.microsoft.com/office/drawing/2014/main" id="{05528614-CB7E-49C8-9F8D-A30CA18D885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10" name="Snagit_SNG829">
            <a:extLst>
              <a:ext uri="{FF2B5EF4-FFF2-40B4-BE49-F238E27FC236}">
                <a16:creationId xmlns:a16="http://schemas.microsoft.com/office/drawing/2014/main" id="{D911F7C5-AFAE-48DB-B572-12F3099BED12}"/>
              </a:ext>
            </a:extLst>
          </p:cNvPr>
          <p:cNvPicPr>
            <a:picLocks noChangeAspect="1"/>
          </p:cNvPicPr>
          <p:nvPr/>
        </p:nvPicPr>
        <p:blipFill>
          <a:blip r:embed="rId2"/>
          <a:stretch>
            <a:fillRect/>
          </a:stretch>
        </p:blipFill>
        <p:spPr>
          <a:xfrm>
            <a:off x="229048" y="649087"/>
            <a:ext cx="7114952" cy="2891517"/>
          </a:xfrm>
          <a:prstGeom prst="rect">
            <a:avLst/>
          </a:prstGeom>
        </p:spPr>
      </p:pic>
      <p:pic>
        <p:nvPicPr>
          <p:cNvPr id="12" name="Snagit_SNG82B">
            <a:extLst>
              <a:ext uri="{FF2B5EF4-FFF2-40B4-BE49-F238E27FC236}">
                <a16:creationId xmlns:a16="http://schemas.microsoft.com/office/drawing/2014/main" id="{AB239990-BAC1-4AE9-A70F-AC8E952276B6}"/>
              </a:ext>
            </a:extLst>
          </p:cNvPr>
          <p:cNvPicPr>
            <a:picLocks noChangeAspect="1"/>
          </p:cNvPicPr>
          <p:nvPr/>
        </p:nvPicPr>
        <p:blipFill>
          <a:blip r:embed="rId3"/>
          <a:stretch>
            <a:fillRect/>
          </a:stretch>
        </p:blipFill>
        <p:spPr>
          <a:xfrm>
            <a:off x="2554224" y="2999940"/>
            <a:ext cx="6431280" cy="18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089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0464-300B-4971-BA18-911DECE4B8AD}"/>
              </a:ext>
            </a:extLst>
          </p:cNvPr>
          <p:cNvSpPr>
            <a:spLocks noGrp="1"/>
          </p:cNvSpPr>
          <p:nvPr>
            <p:ph type="title"/>
          </p:nvPr>
        </p:nvSpPr>
        <p:spPr/>
        <p:txBody>
          <a:bodyPr/>
          <a:lstStyle/>
          <a:p>
            <a:r>
              <a:rPr lang="en-US" dirty="0"/>
              <a:t>Logical Grouping on OCI to work with Functions</a:t>
            </a:r>
          </a:p>
        </p:txBody>
      </p:sp>
      <p:sp>
        <p:nvSpPr>
          <p:cNvPr id="4" name="Footer Placeholder 3">
            <a:extLst>
              <a:ext uri="{FF2B5EF4-FFF2-40B4-BE49-F238E27FC236}">
                <a16:creationId xmlns:a16="http://schemas.microsoft.com/office/drawing/2014/main" id="{6856D00C-AD97-4928-B49D-FE57DCC136D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7" name="Rectangle 6">
            <a:extLst>
              <a:ext uri="{FF2B5EF4-FFF2-40B4-BE49-F238E27FC236}">
                <a16:creationId xmlns:a16="http://schemas.microsoft.com/office/drawing/2014/main" id="{4B6EC0A1-736A-46C3-A325-BFE64B981FA6}"/>
              </a:ext>
            </a:extLst>
          </p:cNvPr>
          <p:cNvSpPr/>
          <p:nvPr/>
        </p:nvSpPr>
        <p:spPr>
          <a:xfrm>
            <a:off x="5650198" y="2027515"/>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Policies</a:t>
            </a:r>
          </a:p>
        </p:txBody>
      </p:sp>
      <p:sp>
        <p:nvSpPr>
          <p:cNvPr id="8" name="Rectangle 7">
            <a:extLst>
              <a:ext uri="{FF2B5EF4-FFF2-40B4-BE49-F238E27FC236}">
                <a16:creationId xmlns:a16="http://schemas.microsoft.com/office/drawing/2014/main" id="{5D5F9C49-48AA-4CC6-8BB5-8F6287C91389}"/>
              </a:ext>
            </a:extLst>
          </p:cNvPr>
          <p:cNvSpPr/>
          <p:nvPr/>
        </p:nvSpPr>
        <p:spPr>
          <a:xfrm>
            <a:off x="5690747" y="1375131"/>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Groups</a:t>
            </a:r>
          </a:p>
        </p:txBody>
      </p:sp>
      <p:pic>
        <p:nvPicPr>
          <p:cNvPr id="11" name="Graphic 10">
            <a:extLst>
              <a:ext uri="{FF2B5EF4-FFF2-40B4-BE49-F238E27FC236}">
                <a16:creationId xmlns:a16="http://schemas.microsoft.com/office/drawing/2014/main" id="{21366575-E5B5-4A58-8DEB-949B384E2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8645" y="1037170"/>
            <a:ext cx="534493" cy="449039"/>
          </a:xfrm>
          <a:prstGeom prst="rect">
            <a:avLst/>
          </a:prstGeom>
        </p:spPr>
      </p:pic>
      <p:pic>
        <p:nvPicPr>
          <p:cNvPr id="12" name="Graphic 11">
            <a:extLst>
              <a:ext uri="{FF2B5EF4-FFF2-40B4-BE49-F238E27FC236}">
                <a16:creationId xmlns:a16="http://schemas.microsoft.com/office/drawing/2014/main" id="{72354AA3-16D5-4E14-AF7D-4A6B07BA21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8820" y="1622815"/>
            <a:ext cx="493193" cy="414342"/>
          </a:xfrm>
          <a:prstGeom prst="rect">
            <a:avLst/>
          </a:prstGeom>
        </p:spPr>
      </p:pic>
      <p:sp>
        <p:nvSpPr>
          <p:cNvPr id="13" name="Rectangle 12">
            <a:extLst>
              <a:ext uri="{FF2B5EF4-FFF2-40B4-BE49-F238E27FC236}">
                <a16:creationId xmlns:a16="http://schemas.microsoft.com/office/drawing/2014/main" id="{EFE08BAB-E2DA-49BF-B9D4-6B577B8CF922}"/>
              </a:ext>
            </a:extLst>
          </p:cNvPr>
          <p:cNvSpPr/>
          <p:nvPr/>
        </p:nvSpPr>
        <p:spPr>
          <a:xfrm>
            <a:off x="719998" y="1037170"/>
            <a:ext cx="6038697" cy="3489110"/>
          </a:xfrm>
          <a:prstGeom prst="rect">
            <a:avLst/>
          </a:prstGeom>
          <a:noFill/>
          <a:ln w="1905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TENANCY</a:t>
            </a:r>
          </a:p>
        </p:txBody>
      </p:sp>
      <p:sp>
        <p:nvSpPr>
          <p:cNvPr id="14" name="Rectangle 13">
            <a:extLst>
              <a:ext uri="{FF2B5EF4-FFF2-40B4-BE49-F238E27FC236}">
                <a16:creationId xmlns:a16="http://schemas.microsoft.com/office/drawing/2014/main" id="{72B20226-E3E8-4D7D-8EBE-7DC72133219D}"/>
              </a:ext>
            </a:extLst>
          </p:cNvPr>
          <p:cNvSpPr/>
          <p:nvPr/>
        </p:nvSpPr>
        <p:spPr>
          <a:xfrm>
            <a:off x="960120" y="1247772"/>
            <a:ext cx="4183380" cy="2947795"/>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COMPARTMENT</a:t>
            </a:r>
          </a:p>
        </p:txBody>
      </p:sp>
      <p:sp>
        <p:nvSpPr>
          <p:cNvPr id="28" name="Rectangle 27">
            <a:extLst>
              <a:ext uri="{FF2B5EF4-FFF2-40B4-BE49-F238E27FC236}">
                <a16:creationId xmlns:a16="http://schemas.microsoft.com/office/drawing/2014/main" id="{BFC85DA3-74C3-4A85-A5DD-AF727B57390D}"/>
              </a:ext>
            </a:extLst>
          </p:cNvPr>
          <p:cNvSpPr/>
          <p:nvPr/>
        </p:nvSpPr>
        <p:spPr>
          <a:xfrm>
            <a:off x="1886303" y="259767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29" name="Rectangle 28">
            <a:extLst>
              <a:ext uri="{FF2B5EF4-FFF2-40B4-BE49-F238E27FC236}">
                <a16:creationId xmlns:a16="http://schemas.microsoft.com/office/drawing/2014/main" id="{3282C974-5E97-4C5C-B9A5-964B043B3828}"/>
              </a:ext>
            </a:extLst>
          </p:cNvPr>
          <p:cNvSpPr/>
          <p:nvPr/>
        </p:nvSpPr>
        <p:spPr>
          <a:xfrm>
            <a:off x="6024326" y="4195567"/>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30" name="Graphic 29">
            <a:extLst>
              <a:ext uri="{FF2B5EF4-FFF2-40B4-BE49-F238E27FC236}">
                <a16:creationId xmlns:a16="http://schemas.microsoft.com/office/drawing/2014/main" id="{A64E1F93-5789-4BBD-8932-9E6F3BE3B5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5210" y="2128368"/>
            <a:ext cx="496952" cy="496952"/>
          </a:xfrm>
          <a:prstGeom prst="rect">
            <a:avLst/>
          </a:prstGeom>
        </p:spPr>
      </p:pic>
      <p:pic>
        <p:nvPicPr>
          <p:cNvPr id="31" name="Graphic 30">
            <a:extLst>
              <a:ext uri="{FF2B5EF4-FFF2-40B4-BE49-F238E27FC236}">
                <a16:creationId xmlns:a16="http://schemas.microsoft.com/office/drawing/2014/main" id="{E2ED7760-4FC1-4071-A06C-DD362809C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5559" y="3680640"/>
            <a:ext cx="496952" cy="496952"/>
          </a:xfrm>
          <a:prstGeom prst="rect">
            <a:avLst/>
          </a:prstGeom>
        </p:spPr>
      </p:pic>
      <p:sp>
        <p:nvSpPr>
          <p:cNvPr id="32" name="Rectangle 31">
            <a:extLst>
              <a:ext uri="{FF2B5EF4-FFF2-40B4-BE49-F238E27FC236}">
                <a16:creationId xmlns:a16="http://schemas.microsoft.com/office/drawing/2014/main" id="{2DC1EE86-7A22-4E0A-9FF4-F76F55E292E6}"/>
              </a:ext>
            </a:extLst>
          </p:cNvPr>
          <p:cNvSpPr/>
          <p:nvPr/>
        </p:nvSpPr>
        <p:spPr>
          <a:xfrm>
            <a:off x="1463039" y="1866900"/>
            <a:ext cx="1524001"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pic>
        <p:nvPicPr>
          <p:cNvPr id="33" name="Graphic 32">
            <a:extLst>
              <a:ext uri="{FF2B5EF4-FFF2-40B4-BE49-F238E27FC236}">
                <a16:creationId xmlns:a16="http://schemas.microsoft.com/office/drawing/2014/main" id="{51E000F9-E16B-483E-9A23-2FAE4E9980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1221" y="2128368"/>
            <a:ext cx="496952" cy="496952"/>
          </a:xfrm>
          <a:prstGeom prst="rect">
            <a:avLst/>
          </a:prstGeom>
        </p:spPr>
      </p:pic>
      <p:sp>
        <p:nvSpPr>
          <p:cNvPr id="34" name="Rectangle 33">
            <a:extLst>
              <a:ext uri="{FF2B5EF4-FFF2-40B4-BE49-F238E27FC236}">
                <a16:creationId xmlns:a16="http://schemas.microsoft.com/office/drawing/2014/main" id="{F5B991E2-7650-4198-B532-E028405E77B1}"/>
              </a:ext>
            </a:extLst>
          </p:cNvPr>
          <p:cNvSpPr/>
          <p:nvPr/>
        </p:nvSpPr>
        <p:spPr>
          <a:xfrm>
            <a:off x="3228073" y="2585504"/>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5" name="Graphic 34">
            <a:extLst>
              <a:ext uri="{FF2B5EF4-FFF2-40B4-BE49-F238E27FC236}">
                <a16:creationId xmlns:a16="http://schemas.microsoft.com/office/drawing/2014/main" id="{488982B6-BFEB-4059-B9C5-3514F0AF9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5190" y="2128368"/>
            <a:ext cx="496952" cy="496952"/>
          </a:xfrm>
          <a:prstGeom prst="rect">
            <a:avLst/>
          </a:prstGeom>
        </p:spPr>
      </p:pic>
      <p:sp>
        <p:nvSpPr>
          <p:cNvPr id="36" name="Rectangle 35">
            <a:extLst>
              <a:ext uri="{FF2B5EF4-FFF2-40B4-BE49-F238E27FC236}">
                <a16:creationId xmlns:a16="http://schemas.microsoft.com/office/drawing/2014/main" id="{898DD17C-3A91-4A16-A2D1-E1EC5D82EC8D}"/>
              </a:ext>
            </a:extLst>
          </p:cNvPr>
          <p:cNvSpPr/>
          <p:nvPr/>
        </p:nvSpPr>
        <p:spPr>
          <a:xfrm>
            <a:off x="3093019" y="1866900"/>
            <a:ext cx="952379"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grpSp>
        <p:nvGrpSpPr>
          <p:cNvPr id="15" name="Group 14">
            <a:extLst>
              <a:ext uri="{FF2B5EF4-FFF2-40B4-BE49-F238E27FC236}">
                <a16:creationId xmlns:a16="http://schemas.microsoft.com/office/drawing/2014/main" id="{6F62EBD2-9422-4F49-AB0D-E094B0377278}"/>
              </a:ext>
            </a:extLst>
          </p:cNvPr>
          <p:cNvGrpSpPr/>
          <p:nvPr/>
        </p:nvGrpSpPr>
        <p:grpSpPr>
          <a:xfrm>
            <a:off x="1173479" y="1486210"/>
            <a:ext cx="4349381" cy="2995637"/>
            <a:chOff x="3342231" y="3938732"/>
            <a:chExt cx="2192607" cy="2198155"/>
          </a:xfrm>
        </p:grpSpPr>
        <p:grpSp>
          <p:nvGrpSpPr>
            <p:cNvPr id="16" name="Group 15">
              <a:extLst>
                <a:ext uri="{FF2B5EF4-FFF2-40B4-BE49-F238E27FC236}">
                  <a16:creationId xmlns:a16="http://schemas.microsoft.com/office/drawing/2014/main" id="{8BD35D0A-1F9E-445E-89D7-AF22706CAA30}"/>
                </a:ext>
              </a:extLst>
            </p:cNvPr>
            <p:cNvGrpSpPr/>
            <p:nvPr/>
          </p:nvGrpSpPr>
          <p:grpSpPr>
            <a:xfrm>
              <a:off x="3342231" y="3938732"/>
              <a:ext cx="2192607" cy="2198155"/>
              <a:chOff x="3342231" y="3938732"/>
              <a:chExt cx="2192607" cy="2198155"/>
            </a:xfrm>
          </p:grpSpPr>
          <p:sp>
            <p:nvSpPr>
              <p:cNvPr id="18" name="Rectangle 17">
                <a:extLst>
                  <a:ext uri="{FF2B5EF4-FFF2-40B4-BE49-F238E27FC236}">
                    <a16:creationId xmlns:a16="http://schemas.microsoft.com/office/drawing/2014/main" id="{E2157B23-5438-4272-B217-A302D0032101}"/>
                  </a:ext>
                </a:extLst>
              </p:cNvPr>
              <p:cNvSpPr/>
              <p:nvPr/>
            </p:nvSpPr>
            <p:spPr>
              <a:xfrm>
                <a:off x="3342231" y="3938732"/>
                <a:ext cx="1752600" cy="1733550"/>
              </a:xfrm>
              <a:prstGeom prst="rect">
                <a:avLst/>
              </a:pr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VCN</a:t>
                </a:r>
              </a:p>
            </p:txBody>
          </p:sp>
          <p:sp>
            <p:nvSpPr>
              <p:cNvPr id="19" name="Rectangle 18">
                <a:extLst>
                  <a:ext uri="{FF2B5EF4-FFF2-40B4-BE49-F238E27FC236}">
                    <a16:creationId xmlns:a16="http://schemas.microsoft.com/office/drawing/2014/main" id="{69B48FBE-B3F7-46F2-9C4E-227D8A6A8584}"/>
                  </a:ext>
                </a:extLst>
              </p:cNvPr>
              <p:cNvSpPr/>
              <p:nvPr/>
            </p:nvSpPr>
            <p:spPr>
              <a:xfrm>
                <a:off x="4886926" y="5387560"/>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B55087-7D73-4CC6-A4EC-B7644AB3F9FD}"/>
                  </a:ext>
                </a:extLst>
              </p:cNvPr>
              <p:cNvSpPr/>
              <p:nvPr/>
            </p:nvSpPr>
            <p:spPr>
              <a:xfrm>
                <a:off x="5205883" y="5663108"/>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a:extLst>
                <a:ext uri="{FF2B5EF4-FFF2-40B4-BE49-F238E27FC236}">
                  <a16:creationId xmlns:a16="http://schemas.microsoft.com/office/drawing/2014/main" id="{9E4D7E7C-CB65-402D-B3E6-AE48A50248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78410" y="5446552"/>
              <a:ext cx="337471" cy="337471"/>
            </a:xfrm>
            <a:prstGeom prst="rect">
              <a:avLst/>
            </a:prstGeom>
          </p:spPr>
        </p:pic>
      </p:grpSp>
      <p:grpSp>
        <p:nvGrpSpPr>
          <p:cNvPr id="20" name="Group 19">
            <a:extLst>
              <a:ext uri="{FF2B5EF4-FFF2-40B4-BE49-F238E27FC236}">
                <a16:creationId xmlns:a16="http://schemas.microsoft.com/office/drawing/2014/main" id="{DF074837-010F-47AA-97E0-6552FE931B36}"/>
              </a:ext>
            </a:extLst>
          </p:cNvPr>
          <p:cNvGrpSpPr/>
          <p:nvPr/>
        </p:nvGrpSpPr>
        <p:grpSpPr>
          <a:xfrm>
            <a:off x="1363981" y="1682833"/>
            <a:ext cx="3222564" cy="1927365"/>
            <a:chOff x="5364995" y="3938732"/>
            <a:chExt cx="2026880" cy="1873378"/>
          </a:xfrm>
        </p:grpSpPr>
        <p:grpSp>
          <p:nvGrpSpPr>
            <p:cNvPr id="21" name="Group 20">
              <a:extLst>
                <a:ext uri="{FF2B5EF4-FFF2-40B4-BE49-F238E27FC236}">
                  <a16:creationId xmlns:a16="http://schemas.microsoft.com/office/drawing/2014/main" id="{78FAC1CA-54EB-4E10-B88C-DA64BEB40C2B}"/>
                </a:ext>
              </a:extLst>
            </p:cNvPr>
            <p:cNvGrpSpPr/>
            <p:nvPr/>
          </p:nvGrpSpPr>
          <p:grpSpPr>
            <a:xfrm>
              <a:off x="5364995" y="3938732"/>
              <a:ext cx="1917205" cy="1777553"/>
              <a:chOff x="5364995" y="3938732"/>
              <a:chExt cx="1917205" cy="1777553"/>
            </a:xfrm>
          </p:grpSpPr>
          <p:sp>
            <p:nvSpPr>
              <p:cNvPr id="23" name="Rectangle 22">
                <a:extLst>
                  <a:ext uri="{FF2B5EF4-FFF2-40B4-BE49-F238E27FC236}">
                    <a16:creationId xmlns:a16="http://schemas.microsoft.com/office/drawing/2014/main" id="{4A60FF63-72AC-4788-8B50-40A2C146EF47}"/>
                  </a:ext>
                </a:extLst>
              </p:cNvPr>
              <p:cNvSpPr/>
              <p:nvPr/>
            </p:nvSpPr>
            <p:spPr>
              <a:xfrm>
                <a:off x="5364995" y="3938732"/>
                <a:ext cx="1854780" cy="1733550"/>
              </a:xfrm>
              <a:prstGeom prst="rect">
                <a:avLst/>
              </a:prstGeom>
              <a:noFill/>
              <a:ln w="1270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SUBNET</a:t>
                </a:r>
              </a:p>
            </p:txBody>
          </p:sp>
          <p:sp>
            <p:nvSpPr>
              <p:cNvPr id="24" name="Rectangle 23">
                <a:extLst>
                  <a:ext uri="{FF2B5EF4-FFF2-40B4-BE49-F238E27FC236}">
                    <a16:creationId xmlns:a16="http://schemas.microsoft.com/office/drawing/2014/main" id="{E1114BA6-70C6-4BDE-A810-BA30F9B19EC8}"/>
                  </a:ext>
                </a:extLst>
              </p:cNvPr>
              <p:cNvSpPr/>
              <p:nvPr/>
            </p:nvSpPr>
            <p:spPr>
              <a:xfrm>
                <a:off x="7027989" y="5396519"/>
                <a:ext cx="254211" cy="319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Graphic 21">
              <a:extLst>
                <a:ext uri="{FF2B5EF4-FFF2-40B4-BE49-F238E27FC236}">
                  <a16:creationId xmlns:a16="http://schemas.microsoft.com/office/drawing/2014/main" id="{9E5957D1-8CE2-41B0-9020-E9AA27741E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7661" y="5367896"/>
              <a:ext cx="444214" cy="444214"/>
            </a:xfrm>
            <a:prstGeom prst="rect">
              <a:avLst/>
            </a:prstGeom>
          </p:spPr>
        </p:pic>
      </p:grpSp>
      <p:pic>
        <p:nvPicPr>
          <p:cNvPr id="10" name="Graphic 9">
            <a:extLst>
              <a:ext uri="{FF2B5EF4-FFF2-40B4-BE49-F238E27FC236}">
                <a16:creationId xmlns:a16="http://schemas.microsoft.com/office/drawing/2014/main" id="{75BFE493-15C3-4ECB-BE7F-5B42A1343E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93680" y="3940857"/>
            <a:ext cx="605825" cy="508967"/>
          </a:xfrm>
          <a:prstGeom prst="rect">
            <a:avLst/>
          </a:prstGeom>
        </p:spPr>
      </p:pic>
    </p:spTree>
    <p:extLst>
      <p:ext uri="{BB962C8B-B14F-4D97-AF65-F5344CB8AC3E}">
        <p14:creationId xmlns:p14="http://schemas.microsoft.com/office/powerpoint/2010/main" val="376335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P spid="14" grpId="0" animBg="1"/>
      <p:bldP spid="29" grpId="0"/>
      <p:bldP spid="32" grpId="0" animBg="1"/>
      <p:bldP spid="34" grpId="0"/>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2D357DDB-41AE-4032-8AB1-27B6B9C65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786" y="4081369"/>
            <a:ext cx="334892" cy="334892"/>
          </a:xfrm>
          <a:prstGeom prst="rect">
            <a:avLst/>
          </a:prstGeom>
          <a:noFill/>
          <a:extLst>
            <a:ext uri="{909E8E84-426E-40DD-AFC4-6F175D3DCCD1}">
              <a14:hiddenFill xmlns:a14="http://schemas.microsoft.com/office/drawing/2010/main">
                <a:solidFill>
                  <a:srgbClr val="FFFFFF"/>
                </a:solidFill>
              </a14:hiddenFill>
            </a:ext>
          </a:extLst>
        </p:spPr>
      </p:pic>
      <p:pic>
        <p:nvPicPr>
          <p:cNvPr id="3" name="Snagit_SNG845">
            <a:extLst>
              <a:ext uri="{FF2B5EF4-FFF2-40B4-BE49-F238E27FC236}">
                <a16:creationId xmlns:a16="http://schemas.microsoft.com/office/drawing/2014/main" id="{07363AF4-82D6-4CDE-99C3-C11059DD3D1E}"/>
              </a:ext>
            </a:extLst>
          </p:cNvPr>
          <p:cNvPicPr>
            <a:picLocks noChangeAspect="1"/>
          </p:cNvPicPr>
          <p:nvPr/>
        </p:nvPicPr>
        <p:blipFill rotWithShape="1">
          <a:blip r:embed="rId3">
            <a:extLst>
              <a:ext uri="{28A0092B-C50C-407E-A947-70E740481C1C}">
                <a14:useLocalDpi xmlns:a14="http://schemas.microsoft.com/office/drawing/2010/main" val="0"/>
              </a:ext>
            </a:extLst>
          </a:blip>
          <a:srcRect b="14281"/>
          <a:stretch/>
        </p:blipFill>
        <p:spPr>
          <a:xfrm>
            <a:off x="683192" y="1385785"/>
            <a:ext cx="7063766" cy="2261768"/>
          </a:xfrm>
          <a:prstGeom prst="rect">
            <a:avLst/>
          </a:prstGeom>
        </p:spPr>
      </p:pic>
      <p:pic>
        <p:nvPicPr>
          <p:cNvPr id="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6EBB6D2-D8B0-4F4D-A411-D714CE52D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510" y="3738119"/>
            <a:ext cx="447163" cy="375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6764709-EDB4-4CF8-B542-C28A79B77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279" y="377330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4B263C0-064F-4BBB-8989-9C520B317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5174" y="3888716"/>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9035EFC9-67BC-40D7-8A40-7E5C736E4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889" y="3888716"/>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SNG852">
            <a:extLst>
              <a:ext uri="{FF2B5EF4-FFF2-40B4-BE49-F238E27FC236}">
                <a16:creationId xmlns:a16="http://schemas.microsoft.com/office/drawing/2014/main" id="{0F13EBCC-3BCA-41BD-AB05-93A8807144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411" y="4193554"/>
            <a:ext cx="1008790" cy="375063"/>
          </a:xfrm>
          <a:prstGeom prst="rect">
            <a:avLst/>
          </a:prstGeom>
        </p:spPr>
      </p:pic>
      <p:pic>
        <p:nvPicPr>
          <p:cNvPr id="1026" name="Picture 2">
            <a:extLst>
              <a:ext uri="{FF2B5EF4-FFF2-40B4-BE49-F238E27FC236}">
                <a16:creationId xmlns:a16="http://schemas.microsoft.com/office/drawing/2014/main" id="{583AD48A-E02D-40C0-8C96-6522BFF92D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40" t="20220" r="17505" b="20000"/>
          <a:stretch/>
        </p:blipFill>
        <p:spPr bwMode="auto">
          <a:xfrm>
            <a:off x="1430169" y="3770647"/>
            <a:ext cx="367313" cy="450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23BB38-7711-4C6C-84FE-DE3264E110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5923" y="3762710"/>
            <a:ext cx="370280" cy="351026"/>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21">
            <a:extLst>
              <a:ext uri="{FF2B5EF4-FFF2-40B4-BE49-F238E27FC236}">
                <a16:creationId xmlns:a16="http://schemas.microsoft.com/office/drawing/2014/main" id="{63C3CE4A-0407-4862-89A7-7A6B8282E9E6}"/>
              </a:ext>
            </a:extLst>
          </p:cNvPr>
          <p:cNvPicPr>
            <a:picLocks noChangeAspect="1"/>
          </p:cNvPicPr>
          <p:nvPr/>
        </p:nvPicPr>
        <p:blipFill>
          <a:blip r:embed="rId11">
            <a:clrChange>
              <a:clrFrom>
                <a:srgbClr val="EBECF7"/>
              </a:clrFrom>
              <a:clrTo>
                <a:srgbClr val="EBECF7">
                  <a:alpha val="0"/>
                </a:srgbClr>
              </a:clrTo>
            </a:clrChange>
            <a:extLst>
              <a:ext uri="{28A0092B-C50C-407E-A947-70E740481C1C}">
                <a14:useLocalDpi xmlns:a14="http://schemas.microsoft.com/office/drawing/2010/main" val="0"/>
              </a:ext>
            </a:extLst>
          </a:blip>
          <a:stretch>
            <a:fillRect/>
          </a:stretch>
        </p:blipFill>
        <p:spPr>
          <a:xfrm>
            <a:off x="3168779" y="4279250"/>
            <a:ext cx="447791" cy="236406"/>
          </a:xfrm>
          <a:prstGeom prst="rect">
            <a:avLst/>
          </a:prstGeom>
        </p:spPr>
      </p:pic>
      <p:pic>
        <p:nvPicPr>
          <p:cNvPr id="16" name="Snagit_SNG81D">
            <a:extLst>
              <a:ext uri="{FF2B5EF4-FFF2-40B4-BE49-F238E27FC236}">
                <a16:creationId xmlns:a16="http://schemas.microsoft.com/office/drawing/2014/main" id="{8A70A20E-13AB-4983-AD8B-32B5F1D248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2429" y="4035533"/>
            <a:ext cx="320722" cy="438418"/>
          </a:xfrm>
          <a:prstGeom prst="rect">
            <a:avLst/>
          </a:prstGeom>
        </p:spPr>
      </p:pic>
      <p:pic>
        <p:nvPicPr>
          <p:cNvPr id="17" name="Picture 16">
            <a:extLst>
              <a:ext uri="{FF2B5EF4-FFF2-40B4-BE49-F238E27FC236}">
                <a16:creationId xmlns:a16="http://schemas.microsoft.com/office/drawing/2014/main" id="{F92A6AD8-E0A2-4E1F-B894-3A79D8DC34F4}"/>
              </a:ext>
            </a:extLst>
          </p:cNvPr>
          <p:cNvPicPr>
            <a:picLocks noChangeAspect="1"/>
          </p:cNvPicPr>
          <p:nvPr/>
        </p:nvPicPr>
        <p:blipFill>
          <a:blip r:embed="rId13"/>
          <a:stretch>
            <a:fillRect/>
          </a:stretch>
        </p:blipFill>
        <p:spPr>
          <a:xfrm>
            <a:off x="4203151" y="4338757"/>
            <a:ext cx="464429" cy="236406"/>
          </a:xfrm>
          <a:prstGeom prst="rect">
            <a:avLst/>
          </a:prstGeom>
        </p:spPr>
      </p:pic>
      <p:pic>
        <p:nvPicPr>
          <p:cNvPr id="19" name="Snagit_SNG836">
            <a:extLst>
              <a:ext uri="{FF2B5EF4-FFF2-40B4-BE49-F238E27FC236}">
                <a16:creationId xmlns:a16="http://schemas.microsoft.com/office/drawing/2014/main" id="{D5413681-6623-48DC-85C1-7E3680D2A0FE}"/>
              </a:ext>
            </a:extLst>
          </p:cNvPr>
          <p:cNvPicPr>
            <a:picLocks noChangeAspect="1"/>
          </p:cNvPicPr>
          <p:nvPr/>
        </p:nvPicPr>
        <p:blipFill>
          <a:blip r:embed="rId1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5525806" y="4066933"/>
            <a:ext cx="723891" cy="375617"/>
          </a:xfrm>
          <a:prstGeom prst="rect">
            <a:avLst/>
          </a:prstGeom>
        </p:spPr>
      </p:pic>
      <p:pic>
        <p:nvPicPr>
          <p:cNvPr id="6" name="Picture 2" descr="https://s14-eu5.startpage.com/wikioimage/8680f1ca8785b0ed1fad43817ffb22d2.png">
            <a:extLst>
              <a:ext uri="{FF2B5EF4-FFF2-40B4-BE49-F238E27FC236}">
                <a16:creationId xmlns:a16="http://schemas.microsoft.com/office/drawing/2014/main" id="{C9F9CD8D-CA2B-41E6-8E7E-867F24F883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3664" y="3700193"/>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998B2D-4D55-4C4C-9176-C3494B7ED5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5923" y="4010794"/>
            <a:ext cx="792958" cy="4090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584FEBD-3DDC-46A8-8E84-E93047EDEF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3192" y="3647552"/>
            <a:ext cx="477020" cy="4770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37259B-E8E7-4220-A255-B53D9EFB4C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8380" y="4080686"/>
            <a:ext cx="540578" cy="2257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C1B9F6-EAD5-401B-9AEA-7121B0ED9E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6480" y="4419828"/>
            <a:ext cx="712962" cy="162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0D40876-86C5-4C83-9461-24571EDA24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3957" y="4306421"/>
            <a:ext cx="441989" cy="950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02E6E42-BBF7-40E6-A348-ACBB43BFAB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5564" y="3948007"/>
            <a:ext cx="285519" cy="11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DF1D6F-DCA0-4774-8519-ADED369C1AE1}"/>
              </a:ext>
            </a:extLst>
          </p:cNvPr>
          <p:cNvSpPr>
            <a:spLocks noGrp="1"/>
          </p:cNvSpPr>
          <p:nvPr>
            <p:ph type="title"/>
          </p:nvPr>
        </p:nvSpPr>
        <p:spPr/>
        <p:txBody>
          <a:bodyPr/>
          <a:lstStyle/>
          <a:p>
            <a:r>
              <a:rPr lang="nl-NL" dirty="0"/>
              <a:t>Cloud Shell</a:t>
            </a:r>
            <a:endParaRPr lang="en-NL" dirty="0"/>
          </a:p>
        </p:txBody>
      </p:sp>
      <p:sp>
        <p:nvSpPr>
          <p:cNvPr id="9" name="Footer Placeholder 8">
            <a:extLst>
              <a:ext uri="{FF2B5EF4-FFF2-40B4-BE49-F238E27FC236}">
                <a16:creationId xmlns:a16="http://schemas.microsoft.com/office/drawing/2014/main" id="{BFC3203B-5BB5-4224-9DA3-C65C02721114}"/>
              </a:ext>
            </a:extLst>
          </p:cNvPr>
          <p:cNvSpPr>
            <a:spLocks noGrp="1"/>
          </p:cNvSpPr>
          <p:nvPr>
            <p:ph type="ftr" sz="quarter" idx="11"/>
          </p:nvPr>
        </p:nvSpPr>
        <p:spPr/>
        <p:txBody>
          <a:bodyPr/>
          <a:lstStyle/>
          <a:p>
            <a:r>
              <a:rPr lang="en-US" dirty="0"/>
              <a:t>Oracle Groundbreakers Tour 2020 EMEA | Make your Cloud Applications Function for real</a:t>
            </a:r>
            <a:endParaRPr lang="en-NL" dirty="0"/>
          </a:p>
        </p:txBody>
      </p:sp>
      <p:sp>
        <p:nvSpPr>
          <p:cNvPr id="23" name="Cloud 22">
            <a:extLst>
              <a:ext uri="{FF2B5EF4-FFF2-40B4-BE49-F238E27FC236}">
                <a16:creationId xmlns:a16="http://schemas.microsoft.com/office/drawing/2014/main" id="{E4E250BD-0A5E-4F3D-98BD-BB27C76E4F08}"/>
              </a:ext>
            </a:extLst>
          </p:cNvPr>
          <p:cNvSpPr/>
          <p:nvPr/>
        </p:nvSpPr>
        <p:spPr>
          <a:xfrm>
            <a:off x="5190736" y="273844"/>
            <a:ext cx="3210373" cy="1008609"/>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2100" kern="1200" dirty="0">
                <a:solidFill>
                  <a:prstClr val="white"/>
                </a:solidFill>
                <a:latin typeface="Calibri" panose="020F0502020204030204"/>
              </a:rPr>
              <a:t>OCI Cloud </a:t>
            </a:r>
            <a:r>
              <a:rPr lang="nl-NL" sz="2100" kern="1200" dirty="0" err="1">
                <a:solidFill>
                  <a:prstClr val="white"/>
                </a:solidFill>
                <a:latin typeface="Calibri" panose="020F0502020204030204"/>
              </a:rPr>
              <a:t>Tenancy</a:t>
            </a:r>
            <a:endParaRPr lang="en-NL" sz="2100" kern="1200" dirty="0">
              <a:solidFill>
                <a:prstClr val="white"/>
              </a:solidFill>
              <a:latin typeface="Calibri" panose="020F0502020204030204"/>
            </a:endParaRPr>
          </a:p>
        </p:txBody>
      </p:sp>
    </p:spTree>
    <p:extLst>
      <p:ext uri="{BB962C8B-B14F-4D97-AF65-F5344CB8AC3E}">
        <p14:creationId xmlns:p14="http://schemas.microsoft.com/office/powerpoint/2010/main" val="27491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2340359" y="96750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3068507" y="9675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2134" y="149694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09" y="159374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748" y="217820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356" y="113874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671" y="205575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2441556" y="176027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2880360" y="320960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260" y="396331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4" name="Footer Placeholder 3">
            <a:extLst>
              <a:ext uri="{FF2B5EF4-FFF2-40B4-BE49-F238E27FC236}">
                <a16:creationId xmlns:a16="http://schemas.microsoft.com/office/drawing/2014/main" id="{4549E3AD-D8A3-4F11-BD6F-AF24EE7C6E3D}"/>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Oracle Groundbreakers Tour 2020 EMEA | Make your Cloud Applications Function for real</a:t>
            </a:r>
            <a:endParaRPr lang="en-NL" dirty="0"/>
          </a:p>
        </p:txBody>
      </p:sp>
    </p:spTree>
    <p:extLst>
      <p:ext uri="{BB962C8B-B14F-4D97-AF65-F5344CB8AC3E}">
        <p14:creationId xmlns:p14="http://schemas.microsoft.com/office/powerpoint/2010/main" val="34334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 “execution engine”</a:t>
            </a:r>
          </a:p>
        </p:txBody>
      </p:sp>
      <p:sp>
        <p:nvSpPr>
          <p:cNvPr id="7" name="Freeform: Shape 6">
            <a:extLst>
              <a:ext uri="{FF2B5EF4-FFF2-40B4-BE49-F238E27FC236}">
                <a16:creationId xmlns:a16="http://schemas.microsoft.com/office/drawing/2014/main" id="{D7416032-AB09-4C39-B2DC-1C0FA37A6313}"/>
              </a:ext>
            </a:extLst>
          </p:cNvPr>
          <p:cNvSpPr/>
          <p:nvPr/>
        </p:nvSpPr>
        <p:spPr>
          <a:xfrm>
            <a:off x="1301800" y="99036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2029948" y="99036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3575" y="151980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350" y="161660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189" y="220106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797" y="116160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112" y="207861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402997" y="178313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1841801" y="323246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701" y="398617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2CB30570-C513-4EB9-B0B0-0E0D1FD5CA9F}"/>
              </a:ext>
            </a:extLst>
          </p:cNvPr>
          <p:cNvSpPr/>
          <p:nvPr/>
        </p:nvSpPr>
        <p:spPr>
          <a:xfrm>
            <a:off x="6507193" y="1683852"/>
            <a:ext cx="2467620" cy="2148960"/>
          </a:xfrm>
          <a:prstGeom prst="cub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Gears">
            <a:extLst>
              <a:ext uri="{FF2B5EF4-FFF2-40B4-BE49-F238E27FC236}">
                <a16:creationId xmlns:a16="http://schemas.microsoft.com/office/drawing/2014/main" id="{99A722EA-E2DE-4177-B0F6-CEAEECA58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1400" y="2918412"/>
            <a:ext cx="914400" cy="914400"/>
          </a:xfrm>
          <a:prstGeom prst="rect">
            <a:avLst/>
          </a:prstGeom>
        </p:spPr>
      </p:pic>
      <p:sp>
        <p:nvSpPr>
          <p:cNvPr id="5" name="Arrow: Right 4">
            <a:extLst>
              <a:ext uri="{FF2B5EF4-FFF2-40B4-BE49-F238E27FC236}">
                <a16:creationId xmlns:a16="http://schemas.microsoft.com/office/drawing/2014/main" id="{40A84391-D6D4-4FB8-864A-EDF5CC66B009}"/>
              </a:ext>
            </a:extLst>
          </p:cNvPr>
          <p:cNvSpPr/>
          <p:nvPr/>
        </p:nvSpPr>
        <p:spPr>
          <a:xfrm>
            <a:off x="5360795" y="188315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5334615" y="312298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B976B78-0AD1-44BE-A928-5D7EF59CF691}"/>
              </a:ext>
            </a:extLst>
          </p:cNvPr>
          <p:cNvSpPr/>
          <p:nvPr/>
        </p:nvSpPr>
        <p:spPr>
          <a:xfrm>
            <a:off x="7545468" y="1514192"/>
            <a:ext cx="459770" cy="44963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1FB60440-8969-46FA-9E8E-7C732BD6BD8C}"/>
              </a:ext>
            </a:extLst>
          </p:cNvPr>
          <p:cNvSpPr/>
          <p:nvPr/>
        </p:nvSpPr>
        <p:spPr>
          <a:xfrm>
            <a:off x="6176575" y="640080"/>
            <a:ext cx="1374825" cy="724272"/>
          </a:xfrm>
          <a:prstGeom prst="wedgeRectCallout">
            <a:avLst>
              <a:gd name="adj1" fmla="val 63413"/>
              <a:gd name="adj2" fmla="val 8985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Configuration Parameters</a:t>
            </a:r>
          </a:p>
        </p:txBody>
      </p:sp>
      <p:sp>
        <p:nvSpPr>
          <p:cNvPr id="23" name="Footer Placeholder 3">
            <a:extLst>
              <a:ext uri="{FF2B5EF4-FFF2-40B4-BE49-F238E27FC236}">
                <a16:creationId xmlns:a16="http://schemas.microsoft.com/office/drawing/2014/main" id="{F1AF4CB2-E883-479D-8EA8-9A9FA6CE48C4}"/>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Tree>
    <p:extLst>
      <p:ext uri="{BB962C8B-B14F-4D97-AF65-F5344CB8AC3E}">
        <p14:creationId xmlns:p14="http://schemas.microsoft.com/office/powerpoint/2010/main" val="231058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2" name="Speech Bubble: Rectangle 1031">
            <a:extLst>
              <a:ext uri="{FF2B5EF4-FFF2-40B4-BE49-F238E27FC236}">
                <a16:creationId xmlns:a16="http://schemas.microsoft.com/office/drawing/2014/main" id="{618A9B2D-1C66-4264-A62F-E0D8EE9EF348}"/>
              </a:ext>
            </a:extLst>
          </p:cNvPr>
          <p:cNvSpPr/>
          <p:nvPr/>
        </p:nvSpPr>
        <p:spPr>
          <a:xfrm>
            <a:off x="5409023" y="4524469"/>
            <a:ext cx="3506377" cy="331031"/>
          </a:xfrm>
          <a:prstGeom prst="wedgeRectCallout">
            <a:avLst>
              <a:gd name="adj1" fmla="val 31831"/>
              <a:gd name="adj2" fmla="val -121652"/>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33" name="TextBox 1032">
            <a:extLst>
              <a:ext uri="{FF2B5EF4-FFF2-40B4-BE49-F238E27FC236}">
                <a16:creationId xmlns:a16="http://schemas.microsoft.com/office/drawing/2014/main" id="{51E26CAB-6F49-42B2-81F3-687AFAC7C2E4}"/>
              </a:ext>
            </a:extLst>
          </p:cNvPr>
          <p:cNvSpPr txBox="1"/>
          <p:nvPr/>
        </p:nvSpPr>
        <p:spPr>
          <a:xfrm>
            <a:off x="5470494" y="4539180"/>
            <a:ext cx="3444906" cy="307777"/>
          </a:xfrm>
          <a:prstGeom prst="rect">
            <a:avLst/>
          </a:prstGeom>
          <a:noFill/>
        </p:spPr>
        <p:txBody>
          <a:bodyPr wrap="square" lIns="0" tIns="0" rIns="0" bIns="0" rtlCol="0">
            <a:spAutoFit/>
          </a:bodyPr>
          <a:lstStyle/>
          <a:p>
            <a:r>
              <a:rPr lang="en-US" sz="1000" dirty="0">
                <a:solidFill>
                  <a:schemeClr val="bg1">
                    <a:lumMod val="50000"/>
                  </a:schemeClr>
                </a:solidFill>
              </a:rPr>
              <a:t>go, java8, java9, java, java11, node, python, python3.6, python, python3.7, ruby, and </a:t>
            </a:r>
            <a:r>
              <a:rPr lang="en-US" sz="1000" dirty="0" err="1">
                <a:solidFill>
                  <a:schemeClr val="bg1">
                    <a:lumMod val="50000"/>
                  </a:schemeClr>
                </a:solidFill>
              </a:rPr>
              <a:t>kotlin</a:t>
            </a:r>
            <a:endParaRPr lang="en-US" sz="1050" dirty="0">
              <a:solidFill>
                <a:schemeClr val="bg1">
                  <a:lumMod val="50000"/>
                </a:schemeClr>
              </a:solidFill>
            </a:endParaRPr>
          </a:p>
        </p:txBody>
      </p: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37" name="Graphic 36" descr="Document">
            <a:extLst>
              <a:ext uri="{FF2B5EF4-FFF2-40B4-BE49-F238E27FC236}">
                <a16:creationId xmlns:a16="http://schemas.microsoft.com/office/drawing/2014/main" id="{79E17029-F20B-4AA4-B0B3-924E47184C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35989" y="828529"/>
            <a:ext cx="432763" cy="432763"/>
          </a:xfrm>
          <a:prstGeom prst="rect">
            <a:avLst/>
          </a:prstGeom>
        </p:spPr>
      </p:pic>
      <p:sp>
        <p:nvSpPr>
          <p:cNvPr id="38" name="TextBox 37">
            <a:extLst>
              <a:ext uri="{FF2B5EF4-FFF2-40B4-BE49-F238E27FC236}">
                <a16:creationId xmlns:a16="http://schemas.microsoft.com/office/drawing/2014/main" id="{FADD2A31-6A13-4B08-948C-B116CFF06D08}"/>
              </a:ext>
            </a:extLst>
          </p:cNvPr>
          <p:cNvSpPr txBox="1"/>
          <p:nvPr/>
        </p:nvSpPr>
        <p:spPr>
          <a:xfrm>
            <a:off x="4017770" y="1236325"/>
            <a:ext cx="795089" cy="161583"/>
          </a:xfrm>
          <a:prstGeom prst="rect">
            <a:avLst/>
          </a:prstGeom>
          <a:noFill/>
        </p:spPr>
        <p:txBody>
          <a:bodyPr wrap="none" lIns="0" tIns="0" rIns="0" bIns="0" rtlCol="0">
            <a:spAutoFit/>
          </a:bodyPr>
          <a:lstStyle/>
          <a:p>
            <a:r>
              <a:rPr lang="en-US" sz="1050" dirty="0" err="1"/>
              <a:t>function.yaml</a:t>
            </a:r>
            <a:endParaRPr lang="en-US" sz="1050" dirty="0"/>
          </a:p>
        </p:txBody>
      </p:sp>
    </p:spTree>
    <p:extLst>
      <p:ext uri="{BB962C8B-B14F-4D97-AF65-F5344CB8AC3E}">
        <p14:creationId xmlns:p14="http://schemas.microsoft.com/office/powerpoint/2010/main" val="30324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animBg="1"/>
      <p:bldP spid="28" grpId="0" animBg="1"/>
      <p:bldP spid="29" grpId="0" animBg="1"/>
      <p:bldP spid="1032" grpId="0" animBg="1"/>
      <p:bldP spid="1033" grpId="0"/>
      <p:bldP spid="1044" grpId="0" animBg="1"/>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440724" y="1104258"/>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&amp; Deploy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CF00CB9-DAB7-4C18-A5D8-8204F8215C5B}"/>
              </a:ext>
            </a:extLst>
          </p:cNvPr>
          <p:cNvCxnSpPr/>
          <p:nvPr/>
        </p:nvCxnSpPr>
        <p:spPr>
          <a:xfrm flipV="1">
            <a:off x="7429500" y="3587209"/>
            <a:ext cx="0"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75E3AB5D-89B5-4505-A535-1E7042F650E2}"/>
              </a:ext>
            </a:extLst>
          </p:cNvPr>
          <p:cNvSpPr/>
          <p:nvPr/>
        </p:nvSpPr>
        <p:spPr>
          <a:xfrm>
            <a:off x="8618504" y="1639468"/>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7895818" y="2632845"/>
            <a:ext cx="1838645" cy="200055"/>
          </a:xfrm>
          <a:prstGeom prst="rect">
            <a:avLst/>
          </a:prstGeom>
          <a:noFill/>
        </p:spPr>
        <p:txBody>
          <a:bodyPr wrap="none" lIns="0" tIns="0" rIns="0" bIns="0" rtlCol="0">
            <a:spAutoFit/>
          </a:bodyPr>
          <a:lstStyle/>
          <a:p>
            <a:r>
              <a:rPr lang="en-US" sz="1300" dirty="0"/>
              <a:t>Oracle Functions on OCI</a:t>
            </a:r>
          </a:p>
        </p:txBody>
      </p:sp>
      <p:sp>
        <p:nvSpPr>
          <p:cNvPr id="1039" name="Arrow: Right 1038">
            <a:extLst>
              <a:ext uri="{FF2B5EF4-FFF2-40B4-BE49-F238E27FC236}">
                <a16:creationId xmlns:a16="http://schemas.microsoft.com/office/drawing/2014/main" id="{D9F3E130-F2FC-4F4C-A4F7-D00E3951B00B}"/>
              </a:ext>
            </a:extLst>
          </p:cNvPr>
          <p:cNvSpPr/>
          <p:nvPr/>
        </p:nvSpPr>
        <p:spPr>
          <a:xfrm>
            <a:off x="7579291" y="2718464"/>
            <a:ext cx="1135822" cy="48768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041" name="Straight Arrow Connector 1040">
            <a:extLst>
              <a:ext uri="{FF2B5EF4-FFF2-40B4-BE49-F238E27FC236}">
                <a16:creationId xmlns:a16="http://schemas.microsoft.com/office/drawing/2014/main" id="{17CB50E5-C5FF-470B-BDCC-9974F9BF286E}"/>
              </a:ext>
            </a:extLst>
          </p:cNvPr>
          <p:cNvCxnSpPr>
            <a:cxnSpLocks/>
            <a:endCxn id="3" idx="4"/>
          </p:cNvCxnSpPr>
          <p:nvPr/>
        </p:nvCxnSpPr>
        <p:spPr>
          <a:xfrm flipH="1" flipV="1">
            <a:off x="6850776" y="735258"/>
            <a:ext cx="1464114" cy="2128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Speech Bubble: Rectangle 50">
            <a:extLst>
              <a:ext uri="{FF2B5EF4-FFF2-40B4-BE49-F238E27FC236}">
                <a16:creationId xmlns:a16="http://schemas.microsoft.com/office/drawing/2014/main" id="{90597106-3BED-46D5-8C2F-78B8C59C72E6}"/>
              </a:ext>
            </a:extLst>
          </p:cNvPr>
          <p:cNvSpPr/>
          <p:nvPr/>
        </p:nvSpPr>
        <p:spPr>
          <a:xfrm>
            <a:off x="7407578" y="391981"/>
            <a:ext cx="1651525" cy="1204827"/>
          </a:xfrm>
          <a:prstGeom prst="wedgeRectCallout">
            <a:avLst>
              <a:gd name="adj1" fmla="val 9381"/>
              <a:gd name="adj2" fmla="val 16039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694720A8-A3DD-4714-B085-5289F49BFB46}"/>
              </a:ext>
            </a:extLst>
          </p:cNvPr>
          <p:cNvSpPr txBox="1"/>
          <p:nvPr/>
        </p:nvSpPr>
        <p:spPr>
          <a:xfrm>
            <a:off x="7470363" y="402383"/>
            <a:ext cx="1588740" cy="1231106"/>
          </a:xfrm>
          <a:prstGeom prst="rect">
            <a:avLst/>
          </a:prstGeom>
          <a:noFill/>
        </p:spPr>
        <p:txBody>
          <a:bodyPr wrap="square" lIns="0" tIns="0" rIns="0" bIns="0" rtlCol="0">
            <a:spAutoFit/>
          </a:bodyPr>
          <a:lstStyle/>
          <a:p>
            <a:r>
              <a:rPr lang="en-US" sz="1000" dirty="0"/>
              <a:t>Deploy Function Application</a:t>
            </a:r>
          </a:p>
          <a:p>
            <a:r>
              <a:rPr lang="en-US" sz="1000" dirty="0"/>
              <a:t>Associated with Network &amp; Compartment</a:t>
            </a:r>
            <a:br>
              <a:rPr lang="en-US" sz="1000" dirty="0"/>
            </a:br>
            <a:endParaRPr lang="en-US" sz="1000" dirty="0"/>
          </a:p>
          <a:p>
            <a:r>
              <a:rPr lang="en-US" sz="1000" dirty="0"/>
              <a:t>Specify max time to run and memory shape (128, 256, 512, 1024 MB) for function in </a:t>
            </a:r>
            <a:r>
              <a:rPr lang="en-US" sz="1000" dirty="0" err="1"/>
              <a:t>function.yaml</a:t>
            </a:r>
            <a:r>
              <a:rPr lang="en-US" sz="1000" dirty="0"/>
              <a:t> </a:t>
            </a:r>
            <a:endParaRPr lang="en-US" sz="1050" dirty="0"/>
          </a:p>
        </p:txBody>
      </p:sp>
      <p:pic>
        <p:nvPicPr>
          <p:cNvPr id="44" name="Graphic 43" descr="Document">
            <a:extLst>
              <a:ext uri="{FF2B5EF4-FFF2-40B4-BE49-F238E27FC236}">
                <a16:creationId xmlns:a16="http://schemas.microsoft.com/office/drawing/2014/main" id="{B0A9DAD2-A00A-4B42-88AD-81D2E60E74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35989" y="828529"/>
            <a:ext cx="432763" cy="432763"/>
          </a:xfrm>
          <a:prstGeom prst="rect">
            <a:avLst/>
          </a:prstGeom>
        </p:spPr>
      </p:pic>
      <p:sp>
        <p:nvSpPr>
          <p:cNvPr id="45" name="TextBox 44">
            <a:extLst>
              <a:ext uri="{FF2B5EF4-FFF2-40B4-BE49-F238E27FC236}">
                <a16:creationId xmlns:a16="http://schemas.microsoft.com/office/drawing/2014/main" id="{1FB6E301-5208-460C-85B9-596D89C8ECA2}"/>
              </a:ext>
            </a:extLst>
          </p:cNvPr>
          <p:cNvSpPr txBox="1"/>
          <p:nvPr/>
        </p:nvSpPr>
        <p:spPr>
          <a:xfrm>
            <a:off x="4017770" y="1236325"/>
            <a:ext cx="795089" cy="161583"/>
          </a:xfrm>
          <a:prstGeom prst="rect">
            <a:avLst/>
          </a:prstGeom>
          <a:noFill/>
        </p:spPr>
        <p:txBody>
          <a:bodyPr wrap="none" lIns="0" tIns="0" rIns="0" bIns="0" rtlCol="0">
            <a:spAutoFit/>
          </a:bodyPr>
          <a:lstStyle/>
          <a:p>
            <a:r>
              <a:rPr lang="en-US" sz="1050" dirty="0" err="1"/>
              <a:t>function.yaml</a:t>
            </a:r>
            <a:endParaRPr lang="en-US" sz="1050" dirty="0"/>
          </a:p>
        </p:txBody>
      </p:sp>
      <p:sp>
        <p:nvSpPr>
          <p:cNvPr id="4" name="Freeform: Shape 3">
            <a:extLst>
              <a:ext uri="{FF2B5EF4-FFF2-40B4-BE49-F238E27FC236}">
                <a16:creationId xmlns:a16="http://schemas.microsoft.com/office/drawing/2014/main" id="{93EE8A21-3163-4715-ABA4-92C3F6927F68}"/>
              </a:ext>
            </a:extLst>
          </p:cNvPr>
          <p:cNvSpPr/>
          <p:nvPr/>
        </p:nvSpPr>
        <p:spPr>
          <a:xfrm>
            <a:off x="4273973" y="1076960"/>
            <a:ext cx="4152054" cy="1740747"/>
          </a:xfrm>
          <a:custGeom>
            <a:avLst/>
            <a:gdLst>
              <a:gd name="connsiteX0" fmla="*/ 0 w 4152054"/>
              <a:gd name="connsiteY0" fmla="*/ 0 h 1740747"/>
              <a:gd name="connsiteX1" fmla="*/ 2113280 w 4152054"/>
              <a:gd name="connsiteY1" fmla="*/ 1070187 h 1740747"/>
              <a:gd name="connsiteX2" fmla="*/ 3278294 w 4152054"/>
              <a:gd name="connsiteY2" fmla="*/ 988907 h 1740747"/>
              <a:gd name="connsiteX3" fmla="*/ 4152054 w 4152054"/>
              <a:gd name="connsiteY3" fmla="*/ 1740747 h 1740747"/>
            </a:gdLst>
            <a:ahLst/>
            <a:cxnLst>
              <a:cxn ang="0">
                <a:pos x="connsiteX0" y="connsiteY0"/>
              </a:cxn>
              <a:cxn ang="0">
                <a:pos x="connsiteX1" y="connsiteY1"/>
              </a:cxn>
              <a:cxn ang="0">
                <a:pos x="connsiteX2" y="connsiteY2"/>
              </a:cxn>
              <a:cxn ang="0">
                <a:pos x="connsiteX3" y="connsiteY3"/>
              </a:cxn>
            </a:cxnLst>
            <a:rect l="l" t="t" r="r" b="b"/>
            <a:pathLst>
              <a:path w="4152054" h="1740747">
                <a:moveTo>
                  <a:pt x="0" y="0"/>
                </a:moveTo>
                <a:cubicBezTo>
                  <a:pt x="783449" y="452684"/>
                  <a:pt x="1566898" y="905369"/>
                  <a:pt x="2113280" y="1070187"/>
                </a:cubicBezTo>
                <a:cubicBezTo>
                  <a:pt x="2659662" y="1235005"/>
                  <a:pt x="2938498" y="877147"/>
                  <a:pt x="3278294" y="988907"/>
                </a:cubicBezTo>
                <a:cubicBezTo>
                  <a:pt x="3618090" y="1100667"/>
                  <a:pt x="3885072" y="1420707"/>
                  <a:pt x="4152054" y="1740747"/>
                </a:cubicBezTo>
              </a:path>
            </a:pathLst>
          </a:custGeom>
          <a:noFill/>
          <a:ln>
            <a:solidFill>
              <a:srgbClr val="C0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9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39"/>
                                        </p:tgtEl>
                                        <p:attrNameLst>
                                          <p:attrName>style.visibility</p:attrName>
                                        </p:attrNameLst>
                                      </p:cBhvr>
                                      <p:to>
                                        <p:strVal val="visible"/>
                                      </p:to>
                                    </p:set>
                                    <p:animEffect transition="in" filter="fade">
                                      <p:cBhvr>
                                        <p:cTn id="18" dur="500"/>
                                        <p:tgtEl>
                                          <p:spTgt spid="1039"/>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36" grpId="0" animBg="1"/>
      <p:bldP spid="1038" grpId="0"/>
      <p:bldP spid="1039" grpId="0" animBg="1"/>
      <p:bldP spid="51" grpId="0" animBg="1"/>
      <p:bldP spid="52"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0" name="Freeform: Shape 19">
            <a:extLst>
              <a:ext uri="{FF2B5EF4-FFF2-40B4-BE49-F238E27FC236}">
                <a16:creationId xmlns:a16="http://schemas.microsoft.com/office/drawing/2014/main" id="{97F376BC-8216-4D5D-9C31-4619386C639A}"/>
              </a:ext>
            </a:extLst>
          </p:cNvPr>
          <p:cNvSpPr/>
          <p:nvPr/>
        </p:nvSpPr>
        <p:spPr>
          <a:xfrm>
            <a:off x="1558672" y="2730565"/>
            <a:ext cx="2449448" cy="523175"/>
          </a:xfrm>
          <a:custGeom>
            <a:avLst/>
            <a:gdLst>
              <a:gd name="connsiteX0" fmla="*/ 0 w 2308860"/>
              <a:gd name="connsiteY0" fmla="*/ 523175 h 523175"/>
              <a:gd name="connsiteX1" fmla="*/ 975360 w 2308860"/>
              <a:gd name="connsiteY1" fmla="*/ 50735 h 523175"/>
              <a:gd name="connsiteX2" fmla="*/ 2308860 w 2308860"/>
              <a:gd name="connsiteY2" fmla="*/ 35495 h 523175"/>
            </a:gdLst>
            <a:ahLst/>
            <a:cxnLst>
              <a:cxn ang="0">
                <a:pos x="connsiteX0" y="connsiteY0"/>
              </a:cxn>
              <a:cxn ang="0">
                <a:pos x="connsiteX1" y="connsiteY1"/>
              </a:cxn>
              <a:cxn ang="0">
                <a:pos x="connsiteX2" y="connsiteY2"/>
              </a:cxn>
            </a:cxnLst>
            <a:rect l="l" t="t" r="r" b="b"/>
            <a:pathLst>
              <a:path w="2308860" h="523175">
                <a:moveTo>
                  <a:pt x="0" y="523175"/>
                </a:moveTo>
                <a:cubicBezTo>
                  <a:pt x="295275" y="327595"/>
                  <a:pt x="590550" y="132015"/>
                  <a:pt x="975360" y="50735"/>
                </a:cubicBezTo>
                <a:cubicBezTo>
                  <a:pt x="1360170" y="-30545"/>
                  <a:pt x="1834515" y="2475"/>
                  <a:pt x="2308860" y="35495"/>
                </a:cubicBezTo>
              </a:path>
            </a:pathLst>
          </a:cu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peech Bubble: Rectangle 62">
            <a:extLst>
              <a:ext uri="{FF2B5EF4-FFF2-40B4-BE49-F238E27FC236}">
                <a16:creationId xmlns:a16="http://schemas.microsoft.com/office/drawing/2014/main" id="{4CD8D5AF-B314-46B7-B850-87AB08AD2CF1}"/>
              </a:ext>
            </a:extLst>
          </p:cNvPr>
          <p:cNvSpPr/>
          <p:nvPr/>
        </p:nvSpPr>
        <p:spPr>
          <a:xfrm>
            <a:off x="5915676" y="652453"/>
            <a:ext cx="2733023" cy="1143774"/>
          </a:xfrm>
          <a:prstGeom prst="wedgeRectCallout">
            <a:avLst>
              <a:gd name="adj1" fmla="val -40177"/>
              <a:gd name="adj2" fmla="val 92097"/>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DC9743D9-7658-4674-B869-5D9B90AB471B}"/>
              </a:ext>
            </a:extLst>
          </p:cNvPr>
          <p:cNvSpPr txBox="1"/>
          <p:nvPr/>
        </p:nvSpPr>
        <p:spPr>
          <a:xfrm>
            <a:off x="5974080" y="662854"/>
            <a:ext cx="2674619" cy="1077218"/>
          </a:xfrm>
          <a:prstGeom prst="rect">
            <a:avLst/>
          </a:prstGeom>
          <a:noFill/>
        </p:spPr>
        <p:txBody>
          <a:bodyPr wrap="square" lIns="0" tIns="0" rIns="0" bIns="0" rtlCol="0">
            <a:spAutoFit/>
          </a:bodyPr>
          <a:lstStyle/>
          <a:p>
            <a:r>
              <a:rPr lang="en-US" sz="1000" dirty="0"/>
              <a:t>128 | 256 | 512 | 1024 MB Memory, </a:t>
            </a:r>
            <a:br>
              <a:rPr lang="en-US" sz="1000" dirty="0"/>
            </a:br>
            <a:r>
              <a:rPr lang="en-US" sz="1000" dirty="0"/>
              <a:t>32 | 64 | 128 | 256 MB File System</a:t>
            </a:r>
          </a:p>
          <a:p>
            <a:br>
              <a:rPr lang="en-US" sz="1000" dirty="0"/>
            </a:br>
            <a:r>
              <a:rPr lang="en-US" sz="1000" dirty="0"/>
              <a:t>File system can be read, /</a:t>
            </a:r>
            <a:r>
              <a:rPr lang="en-US" sz="1000" dirty="0" err="1"/>
              <a:t>tmp</a:t>
            </a:r>
            <a:r>
              <a:rPr lang="en-US" sz="1000" dirty="0"/>
              <a:t> can be written to</a:t>
            </a:r>
          </a:p>
          <a:p>
            <a:endParaRPr lang="en-US" sz="1000" dirty="0"/>
          </a:p>
          <a:p>
            <a:r>
              <a:rPr lang="en-US" sz="1000" dirty="0"/>
              <a:t>Configuration Parameters available as Environment Variables</a:t>
            </a:r>
            <a:endParaRPr lang="en-US" sz="1050" dirty="0"/>
          </a:p>
        </p:txBody>
      </p:sp>
      <p:sp>
        <p:nvSpPr>
          <p:cNvPr id="65" name="Speech Bubble: Rectangle 64">
            <a:extLst>
              <a:ext uri="{FF2B5EF4-FFF2-40B4-BE49-F238E27FC236}">
                <a16:creationId xmlns:a16="http://schemas.microsoft.com/office/drawing/2014/main" id="{3DA1A22E-5D6E-47E6-9D09-947601B0BE70}"/>
              </a:ext>
            </a:extLst>
          </p:cNvPr>
          <p:cNvSpPr/>
          <p:nvPr/>
        </p:nvSpPr>
        <p:spPr>
          <a:xfrm>
            <a:off x="1684772" y="3741316"/>
            <a:ext cx="1098624" cy="902556"/>
          </a:xfrm>
          <a:prstGeom prst="wedgeRectCallout">
            <a:avLst>
              <a:gd name="adj1" fmla="val -64930"/>
              <a:gd name="adj2" fmla="val -10125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Memory Shape, Max Time to Run, Configuration Parameters</a:t>
            </a:r>
          </a:p>
        </p:txBody>
      </p:sp>
      <p:sp>
        <p:nvSpPr>
          <p:cNvPr id="21" name="Rectangle 20">
            <a:extLst>
              <a:ext uri="{FF2B5EF4-FFF2-40B4-BE49-F238E27FC236}">
                <a16:creationId xmlns:a16="http://schemas.microsoft.com/office/drawing/2014/main" id="{9942D018-8F2A-410E-AFEF-63B6B00F6921}"/>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a:t>
            </a:r>
          </a:p>
        </p:txBody>
      </p:sp>
      <p:cxnSp>
        <p:nvCxnSpPr>
          <p:cNvPr id="31" name="Straight Connector 30">
            <a:extLst>
              <a:ext uri="{FF2B5EF4-FFF2-40B4-BE49-F238E27FC236}">
                <a16:creationId xmlns:a16="http://schemas.microsoft.com/office/drawing/2014/main" id="{82F5DDDD-4580-4932-AFC0-AF1C729A097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0DE8BE-976E-4F20-A6BD-DFE8519B0C75}"/>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C2C6EFDC-95C4-4A10-AF0A-69316312758A}"/>
              </a:ext>
            </a:extLst>
          </p:cNvPr>
          <p:cNvSpPr/>
          <p:nvPr/>
        </p:nvSpPr>
        <p:spPr>
          <a:xfrm>
            <a:off x="3253740" y="1548288"/>
            <a:ext cx="1165860" cy="707232"/>
          </a:xfrm>
          <a:custGeom>
            <a:avLst/>
            <a:gdLst>
              <a:gd name="connsiteX0" fmla="*/ 0 w 1165860"/>
              <a:gd name="connsiteY0" fmla="*/ 36672 h 707232"/>
              <a:gd name="connsiteX1" fmla="*/ 662940 w 1165860"/>
              <a:gd name="connsiteY1" fmla="*/ 74772 h 707232"/>
              <a:gd name="connsiteX2" fmla="*/ 1165860 w 1165860"/>
              <a:gd name="connsiteY2" fmla="*/ 707232 h 707232"/>
            </a:gdLst>
            <a:ahLst/>
            <a:cxnLst>
              <a:cxn ang="0">
                <a:pos x="connsiteX0" y="connsiteY0"/>
              </a:cxn>
              <a:cxn ang="0">
                <a:pos x="connsiteX1" y="connsiteY1"/>
              </a:cxn>
              <a:cxn ang="0">
                <a:pos x="connsiteX2" y="connsiteY2"/>
              </a:cxn>
            </a:cxnLst>
            <a:rect l="l" t="t" r="r" b="b"/>
            <a:pathLst>
              <a:path w="1165860" h="707232">
                <a:moveTo>
                  <a:pt x="0" y="36672"/>
                </a:moveTo>
                <a:cubicBezTo>
                  <a:pt x="234315" y="-158"/>
                  <a:pt x="468630" y="-36988"/>
                  <a:pt x="662940" y="74772"/>
                </a:cubicBezTo>
                <a:cubicBezTo>
                  <a:pt x="857250" y="186532"/>
                  <a:pt x="1011555" y="446882"/>
                  <a:pt x="1165860" y="707232"/>
                </a:cubicBezTo>
              </a:path>
            </a:pathLst>
          </a:cu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5" name="Arrow: Down 34">
            <a:extLst>
              <a:ext uri="{FF2B5EF4-FFF2-40B4-BE49-F238E27FC236}">
                <a16:creationId xmlns:a16="http://schemas.microsoft.com/office/drawing/2014/main" id="{E56D1BAB-5091-4B66-AB66-49846D80DB68}"/>
              </a:ext>
            </a:extLst>
          </p:cNvPr>
          <p:cNvSpPr/>
          <p:nvPr/>
        </p:nvSpPr>
        <p:spPr>
          <a:xfrm>
            <a:off x="4818315" y="1955652"/>
            <a:ext cx="282168" cy="44963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Speech Bubble: Rectangle 35">
            <a:extLst>
              <a:ext uri="{FF2B5EF4-FFF2-40B4-BE49-F238E27FC236}">
                <a16:creationId xmlns:a16="http://schemas.microsoft.com/office/drawing/2014/main" id="{F0A705E0-1846-42EC-8CAF-8EFFB6BD421B}"/>
              </a:ext>
            </a:extLst>
          </p:cNvPr>
          <p:cNvSpPr/>
          <p:nvPr/>
        </p:nvSpPr>
        <p:spPr>
          <a:xfrm>
            <a:off x="4563160" y="1409555"/>
            <a:ext cx="945566" cy="351543"/>
          </a:xfrm>
          <a:prstGeom prst="wedgeRectCallout">
            <a:avLst>
              <a:gd name="adj1" fmla="val -2489"/>
              <a:gd name="adj2" fmla="val 14187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dirty="0"/>
              <a:t>Configuration Parameters</a:t>
            </a:r>
          </a:p>
        </p:txBody>
      </p:sp>
    </p:spTree>
    <p:extLst>
      <p:ext uri="{BB962C8B-B14F-4D97-AF65-F5344CB8AC3E}">
        <p14:creationId xmlns:p14="http://schemas.microsoft.com/office/powerpoint/2010/main" val="26432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55" grpId="0" animBg="1"/>
      <p:bldP spid="56" grpId="0" animBg="1"/>
      <p:bldP spid="20" grpId="0" animBg="1"/>
      <p:bldP spid="59" grpId="0" animBg="1"/>
      <p:bldP spid="63" grpId="0" animBg="1"/>
      <p:bldP spid="64" grpId="0"/>
      <p:bldP spid="21" grpId="0"/>
      <p:bldP spid="34" grpId="0" animBg="1"/>
      <p:bldP spid="35" grpId="0" animBg="1"/>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7884B1FE-01BF-42AA-93A9-CB97FC11FFA0}"/>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CBE344BB-FF7E-42D9-B411-5D78128240B4}"/>
              </a:ext>
            </a:extLst>
          </p:cNvPr>
          <p:cNvSpPr/>
          <p:nvPr/>
        </p:nvSpPr>
        <p:spPr>
          <a:xfrm rot="10800000">
            <a:off x="1683716" y="3319323"/>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CE4E34D4-6E38-4227-9ABC-C58DA8D9A43D}"/>
              </a:ext>
            </a:extLst>
          </p:cNvPr>
          <p:cNvSpPr/>
          <p:nvPr/>
        </p:nvSpPr>
        <p:spPr>
          <a:xfrm rot="10800000">
            <a:off x="6948" y="3229108"/>
            <a:ext cx="1141086" cy="6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Speech Bubble: Rectangle 36">
            <a:extLst>
              <a:ext uri="{FF2B5EF4-FFF2-40B4-BE49-F238E27FC236}">
                <a16:creationId xmlns:a16="http://schemas.microsoft.com/office/drawing/2014/main" id="{8D333D8F-18AC-406F-B37D-47D397892591}"/>
              </a:ext>
            </a:extLst>
          </p:cNvPr>
          <p:cNvSpPr/>
          <p:nvPr/>
        </p:nvSpPr>
        <p:spPr>
          <a:xfrm>
            <a:off x="5884206" y="652452"/>
            <a:ext cx="2764493" cy="1204827"/>
          </a:xfrm>
          <a:prstGeom prst="wedgeRectCallout">
            <a:avLst>
              <a:gd name="adj1" fmla="val -34804"/>
              <a:gd name="adj2" fmla="val 102209"/>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8" name="TextBox 37">
            <a:extLst>
              <a:ext uri="{FF2B5EF4-FFF2-40B4-BE49-F238E27FC236}">
                <a16:creationId xmlns:a16="http://schemas.microsoft.com/office/drawing/2014/main" id="{CC3DBBFF-CA37-47B1-A574-470A9A4EC40F}"/>
              </a:ext>
            </a:extLst>
          </p:cNvPr>
          <p:cNvSpPr txBox="1"/>
          <p:nvPr/>
        </p:nvSpPr>
        <p:spPr>
          <a:xfrm>
            <a:off x="5915676" y="662854"/>
            <a:ext cx="2733023" cy="1231106"/>
          </a:xfrm>
          <a:prstGeom prst="rect">
            <a:avLst/>
          </a:prstGeom>
          <a:noFill/>
        </p:spPr>
        <p:txBody>
          <a:bodyPr wrap="square" lIns="0" tIns="0" rIns="0" bIns="0" rtlCol="0">
            <a:spAutoFit/>
          </a:bodyPr>
          <a:lstStyle/>
          <a:p>
            <a:r>
              <a:rPr lang="en-US" sz="1000" dirty="0"/>
              <a:t>Container is kept running for 10-15 minutes – primed (hot) for handling more requests.</a:t>
            </a:r>
          </a:p>
          <a:p>
            <a:endParaRPr lang="en-US" sz="1000" dirty="0"/>
          </a:p>
          <a:p>
            <a:r>
              <a:rPr lang="en-US" sz="1000" dirty="0"/>
              <a:t>It is removed when it has been idle for that time.</a:t>
            </a:r>
          </a:p>
          <a:p>
            <a:endParaRPr lang="en-US" sz="1000" dirty="0"/>
          </a:p>
          <a:p>
            <a:r>
              <a:rPr lang="en-US" sz="1000" dirty="0"/>
              <a:t>It retains global state and file system contents during its lifetime. Note: hold on to and reuse expensive connections </a:t>
            </a:r>
            <a:endParaRPr lang="en-US" sz="1050" dirty="0"/>
          </a:p>
        </p:txBody>
      </p:sp>
      <p:sp>
        <p:nvSpPr>
          <p:cNvPr id="39" name="Rectangle 38">
            <a:extLst>
              <a:ext uri="{FF2B5EF4-FFF2-40B4-BE49-F238E27FC236}">
                <a16:creationId xmlns:a16="http://schemas.microsoft.com/office/drawing/2014/main" id="{93DA7C4F-CF6B-466F-8024-C870C7FA95B6}"/>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Stateless</a:t>
            </a:r>
          </a:p>
        </p:txBody>
      </p:sp>
      <p:cxnSp>
        <p:nvCxnSpPr>
          <p:cNvPr id="40" name="Straight Connector 39">
            <a:extLst>
              <a:ext uri="{FF2B5EF4-FFF2-40B4-BE49-F238E27FC236}">
                <a16:creationId xmlns:a16="http://schemas.microsoft.com/office/drawing/2014/main" id="{AA3FDAD9-8324-4A34-A4A3-A39B9B61F28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175EC5-3397-4579-9136-172A2D0D2064}"/>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59C94AD-EEEE-F849-8DD2-64A1568C852C}"/>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9" name="Rectangle 68">
            <a:extLst>
              <a:ext uri="{FF2B5EF4-FFF2-40B4-BE49-F238E27FC236}">
                <a16:creationId xmlns:a16="http://schemas.microsoft.com/office/drawing/2014/main" id="{63942571-F092-EA4E-87E2-483243E2A4D2}"/>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70" name="Rectangle 69">
            <a:extLst>
              <a:ext uri="{FF2B5EF4-FFF2-40B4-BE49-F238E27FC236}">
                <a16:creationId xmlns:a16="http://schemas.microsoft.com/office/drawing/2014/main" id="{E695DFF3-FD8C-FA44-989F-12D97481A25F}"/>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71" name="Graphic 90">
            <a:extLst>
              <a:ext uri="{FF2B5EF4-FFF2-40B4-BE49-F238E27FC236}">
                <a16:creationId xmlns:a16="http://schemas.microsoft.com/office/drawing/2014/main" id="{C5D64B4F-9112-A64E-BF38-313A763A2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72" name="Graphic 106">
            <a:extLst>
              <a:ext uri="{FF2B5EF4-FFF2-40B4-BE49-F238E27FC236}">
                <a16:creationId xmlns:a16="http://schemas.microsoft.com/office/drawing/2014/main" id="{D5E28B80-BFC4-3F46-B802-8D39236BE8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74" name="Graphic 8">
            <a:extLst>
              <a:ext uri="{FF2B5EF4-FFF2-40B4-BE49-F238E27FC236}">
                <a16:creationId xmlns:a16="http://schemas.microsoft.com/office/drawing/2014/main" id="{8FAA28D3-C6CA-2C41-B57D-29F1386C99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sp>
        <p:nvSpPr>
          <p:cNvPr id="43" name="Rectangle: Rounded Corners 42">
            <a:extLst>
              <a:ext uri="{FF2B5EF4-FFF2-40B4-BE49-F238E27FC236}">
                <a16:creationId xmlns:a16="http://schemas.microsoft.com/office/drawing/2014/main" id="{C90C6C58-62AA-4AA4-8EC7-B303E1E91CE2}"/>
              </a:ext>
            </a:extLst>
          </p:cNvPr>
          <p:cNvSpPr/>
          <p:nvPr/>
        </p:nvSpPr>
        <p:spPr>
          <a:xfrm>
            <a:off x="4271497" y="2352237"/>
            <a:ext cx="933213" cy="35154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dirty="0"/>
              <a:t>Configuration Parameters</a:t>
            </a:r>
          </a:p>
        </p:txBody>
      </p:sp>
      <p:sp>
        <p:nvSpPr>
          <p:cNvPr id="42" name="Arrow: Down 41">
            <a:extLst>
              <a:ext uri="{FF2B5EF4-FFF2-40B4-BE49-F238E27FC236}">
                <a16:creationId xmlns:a16="http://schemas.microsoft.com/office/drawing/2014/main" id="{F329BE42-9F0A-46BE-9463-13F3B3FCADA4}"/>
              </a:ext>
            </a:extLst>
          </p:cNvPr>
          <p:cNvSpPr/>
          <p:nvPr/>
        </p:nvSpPr>
        <p:spPr>
          <a:xfrm>
            <a:off x="4572000" y="2117237"/>
            <a:ext cx="337548" cy="31639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848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59"/>
                                        </p:tgtEl>
                                      </p:cBhvr>
                                    </p:animEffect>
                                    <p:set>
                                      <p:cBhvr>
                                        <p:cTn id="18" dur="1" fill="hold">
                                          <p:stCondLst>
                                            <p:cond delay="499"/>
                                          </p:stCondLst>
                                        </p:cTn>
                                        <p:tgtEl>
                                          <p:spTgt spid="59"/>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3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3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35" grpId="0" animBg="1"/>
      <p:bldP spid="35" grpId="1" animBg="1"/>
      <p:bldP spid="36" grpId="0" animBg="1"/>
      <p:bldP spid="36" grpId="1" animBg="1"/>
      <p:bldP spid="37" grpId="0" animBg="1"/>
      <p:bldP spid="38"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loud 50">
            <a:extLst>
              <a:ext uri="{FF2B5EF4-FFF2-40B4-BE49-F238E27FC236}">
                <a16:creationId xmlns:a16="http://schemas.microsoft.com/office/drawing/2014/main" id="{982A293C-8288-4BDC-8342-E38AABA8749D}"/>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FFE57C9C-D01B-459D-A148-7B71091C8A4F}"/>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3" name="Rectangle 62">
            <a:extLst>
              <a:ext uri="{FF2B5EF4-FFF2-40B4-BE49-F238E27FC236}">
                <a16:creationId xmlns:a16="http://schemas.microsoft.com/office/drawing/2014/main" id="{A1EE6058-19E8-4D19-8CD7-F1A24FC35601}"/>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4" name="Rectangle 63">
            <a:extLst>
              <a:ext uri="{FF2B5EF4-FFF2-40B4-BE49-F238E27FC236}">
                <a16:creationId xmlns:a16="http://schemas.microsoft.com/office/drawing/2014/main" id="{F19DD9D6-04C3-4EDE-83BF-D94CDADD829A}"/>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5" name="Graphic 90">
            <a:extLst>
              <a:ext uri="{FF2B5EF4-FFF2-40B4-BE49-F238E27FC236}">
                <a16:creationId xmlns:a16="http://schemas.microsoft.com/office/drawing/2014/main" id="{F548C17A-51EB-475B-A10D-B399FD9400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66" name="Graphic 106">
            <a:extLst>
              <a:ext uri="{FF2B5EF4-FFF2-40B4-BE49-F238E27FC236}">
                <a16:creationId xmlns:a16="http://schemas.microsoft.com/office/drawing/2014/main" id="{80DED23E-1BCF-48D9-B231-EC168ACF5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67" name="Graphic 8">
            <a:extLst>
              <a:ext uri="{FF2B5EF4-FFF2-40B4-BE49-F238E27FC236}">
                <a16:creationId xmlns:a16="http://schemas.microsoft.com/office/drawing/2014/main" id="{2E569BD7-C2F4-49BA-B301-59F0FF51ED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spTree>
    <p:extLst>
      <p:ext uri="{BB962C8B-B14F-4D97-AF65-F5344CB8AC3E}">
        <p14:creationId xmlns:p14="http://schemas.microsoft.com/office/powerpoint/2010/main" val="73529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43" grpId="0" animBg="1"/>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A traditional </a:t>
            </a:r>
            <a:r>
              <a:rPr lang="nl-NL" dirty="0" err="1"/>
              <a:t>application</a:t>
            </a:r>
            <a:endParaRPr lang="en-NL" dirty="0"/>
          </a:p>
        </p:txBody>
      </p:sp>
      <p:sp>
        <p:nvSpPr>
          <p:cNvPr id="3" name="Content Placeholder 2">
            <a:extLst>
              <a:ext uri="{FF2B5EF4-FFF2-40B4-BE49-F238E27FC236}">
                <a16:creationId xmlns:a16="http://schemas.microsoft.com/office/drawing/2014/main" id="{B9F23C67-E38A-4D9C-A25D-979CEB444CA4}"/>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6C9E15A2-16C2-4F55-AEFD-77C2E81AA745}"/>
              </a:ext>
            </a:extLst>
          </p:cNvPr>
          <p:cNvSpPr/>
          <p:nvPr/>
        </p:nvSpPr>
        <p:spPr>
          <a:xfrm>
            <a:off x="2120053" y="1659467"/>
            <a:ext cx="3467947" cy="211328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DE1E576D-931F-4233-9272-9045B705ED74}"/>
              </a:ext>
            </a:extLst>
          </p:cNvPr>
          <p:cNvCxnSpPr/>
          <p:nvPr/>
        </p:nvCxnSpPr>
        <p:spPr>
          <a:xfrm>
            <a:off x="2208107" y="2370667"/>
            <a:ext cx="325797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A7EE42A9-1435-49EA-A5E8-E1031166ECC5}"/>
              </a:ext>
            </a:extLst>
          </p:cNvPr>
          <p:cNvSpPr txBox="1"/>
          <p:nvPr/>
        </p:nvSpPr>
        <p:spPr>
          <a:xfrm>
            <a:off x="3560872" y="1869263"/>
            <a:ext cx="639599" cy="200055"/>
          </a:xfrm>
          <a:prstGeom prst="rect">
            <a:avLst/>
          </a:prstGeom>
          <a:noFill/>
        </p:spPr>
        <p:txBody>
          <a:bodyPr wrap="none" lIns="0" tIns="0" rIns="0" bIns="0" rtlCol="0">
            <a:spAutoFit/>
          </a:bodyPr>
          <a:lstStyle/>
          <a:p>
            <a:r>
              <a:rPr lang="nl-NL" sz="1300" dirty="0" err="1"/>
              <a:t>WebApp</a:t>
            </a:r>
            <a:endParaRPr lang="en-NL" sz="1300" dirty="0" err="1"/>
          </a:p>
        </p:txBody>
      </p:sp>
      <p:sp>
        <p:nvSpPr>
          <p:cNvPr id="9" name="Cylinder 8">
            <a:extLst>
              <a:ext uri="{FF2B5EF4-FFF2-40B4-BE49-F238E27FC236}">
                <a16:creationId xmlns:a16="http://schemas.microsoft.com/office/drawing/2014/main" id="{9FEBD27C-F0D0-48A0-B523-0C8CEF8F6C25}"/>
              </a:ext>
            </a:extLst>
          </p:cNvPr>
          <p:cNvSpPr/>
          <p:nvPr/>
        </p:nvSpPr>
        <p:spPr>
          <a:xfrm>
            <a:off x="3657599" y="3254169"/>
            <a:ext cx="1551093" cy="108245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Database (RDBMS?)</a:t>
            </a:r>
            <a:endParaRPr lang="en-NL" dirty="0"/>
          </a:p>
        </p:txBody>
      </p:sp>
      <p:sp>
        <p:nvSpPr>
          <p:cNvPr id="11" name="Cube 10">
            <a:extLst>
              <a:ext uri="{FF2B5EF4-FFF2-40B4-BE49-F238E27FC236}">
                <a16:creationId xmlns:a16="http://schemas.microsoft.com/office/drawing/2014/main" id="{227B56A1-90AD-42FE-97F8-D67A44F26B51}"/>
              </a:ext>
            </a:extLst>
          </p:cNvPr>
          <p:cNvSpPr/>
          <p:nvPr/>
        </p:nvSpPr>
        <p:spPr>
          <a:xfrm>
            <a:off x="2120053" y="3686450"/>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JVM</a:t>
            </a:r>
            <a:endParaRPr lang="en-NL" dirty="0"/>
          </a:p>
        </p:txBody>
      </p:sp>
      <p:sp>
        <p:nvSpPr>
          <p:cNvPr id="10" name="Cube 9">
            <a:extLst>
              <a:ext uri="{FF2B5EF4-FFF2-40B4-BE49-F238E27FC236}">
                <a16:creationId xmlns:a16="http://schemas.microsoft.com/office/drawing/2014/main" id="{DC68D091-089F-47A1-8145-47D4EC1FDFC8}"/>
              </a:ext>
            </a:extLst>
          </p:cNvPr>
          <p:cNvSpPr/>
          <p:nvPr/>
        </p:nvSpPr>
        <p:spPr>
          <a:xfrm>
            <a:off x="2120053" y="336978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Java EE</a:t>
            </a:r>
            <a:endParaRPr lang="en-NL" dirty="0"/>
          </a:p>
        </p:txBody>
      </p:sp>
      <p:sp>
        <p:nvSpPr>
          <p:cNvPr id="12" name="Cube 11">
            <a:extLst>
              <a:ext uri="{FF2B5EF4-FFF2-40B4-BE49-F238E27FC236}">
                <a16:creationId xmlns:a16="http://schemas.microsoft.com/office/drawing/2014/main" id="{D82122A0-54A6-466A-AA2F-341A1336AADC}"/>
              </a:ext>
            </a:extLst>
          </p:cNvPr>
          <p:cNvSpPr/>
          <p:nvPr/>
        </p:nvSpPr>
        <p:spPr>
          <a:xfrm>
            <a:off x="2120053" y="4042893"/>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Operating System</a:t>
            </a:r>
            <a:endParaRPr lang="en-NL" sz="1000" dirty="0"/>
          </a:p>
        </p:txBody>
      </p:sp>
      <p:sp>
        <p:nvSpPr>
          <p:cNvPr id="13" name="Cube 12">
            <a:extLst>
              <a:ext uri="{FF2B5EF4-FFF2-40B4-BE49-F238E27FC236}">
                <a16:creationId xmlns:a16="http://schemas.microsoft.com/office/drawing/2014/main" id="{F7C8AE51-DED8-4D92-923B-DBAF8C7987F1}"/>
              </a:ext>
            </a:extLst>
          </p:cNvPr>
          <p:cNvSpPr/>
          <p:nvPr/>
        </p:nvSpPr>
        <p:spPr>
          <a:xfrm>
            <a:off x="2120053" y="437944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Hardware</a:t>
            </a:r>
            <a:endParaRPr lang="en-NL" sz="1000" dirty="0"/>
          </a:p>
        </p:txBody>
      </p:sp>
      <p:sp>
        <p:nvSpPr>
          <p:cNvPr id="14" name="Rectangle: Rounded Corners 13">
            <a:extLst>
              <a:ext uri="{FF2B5EF4-FFF2-40B4-BE49-F238E27FC236}">
                <a16:creationId xmlns:a16="http://schemas.microsoft.com/office/drawing/2014/main" id="{0E7BCF96-0549-4D18-B5E5-17E5D275908B}"/>
              </a:ext>
            </a:extLst>
          </p:cNvPr>
          <p:cNvSpPr/>
          <p:nvPr/>
        </p:nvSpPr>
        <p:spPr>
          <a:xfrm rot="20237169">
            <a:off x="2519681" y="1677101"/>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UI</a:t>
            </a:r>
            <a:endParaRPr lang="en-NL" dirty="0"/>
          </a:p>
        </p:txBody>
      </p:sp>
      <p:sp>
        <p:nvSpPr>
          <p:cNvPr id="15" name="Rectangle: Rounded Corners 14">
            <a:extLst>
              <a:ext uri="{FF2B5EF4-FFF2-40B4-BE49-F238E27FC236}">
                <a16:creationId xmlns:a16="http://schemas.microsoft.com/office/drawing/2014/main" id="{7457FD38-E1AC-4122-8C90-27B7EA951649}"/>
              </a:ext>
            </a:extLst>
          </p:cNvPr>
          <p:cNvSpPr/>
          <p:nvPr/>
        </p:nvSpPr>
        <p:spPr>
          <a:xfrm rot="1746319">
            <a:off x="4324260" y="1714415"/>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API</a:t>
            </a:r>
            <a:endParaRPr lang="en-NL" dirty="0"/>
          </a:p>
        </p:txBody>
      </p:sp>
      <p:sp>
        <p:nvSpPr>
          <p:cNvPr id="16" name="Rectangle: Rounded Corners 15">
            <a:extLst>
              <a:ext uri="{FF2B5EF4-FFF2-40B4-BE49-F238E27FC236}">
                <a16:creationId xmlns:a16="http://schemas.microsoft.com/office/drawing/2014/main" id="{CF6F2186-279F-46E5-AC30-9B985A4E9EEE}"/>
              </a:ext>
            </a:extLst>
          </p:cNvPr>
          <p:cNvSpPr/>
          <p:nvPr/>
        </p:nvSpPr>
        <p:spPr>
          <a:xfrm>
            <a:off x="3217333" y="2255712"/>
            <a:ext cx="1354667" cy="5213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a:t>3rd party </a:t>
            </a:r>
            <a:r>
              <a:rPr lang="nl-NL" sz="1100" dirty="0" err="1"/>
              <a:t>libraries</a:t>
            </a:r>
            <a:r>
              <a:rPr lang="nl-NL" sz="1100" dirty="0"/>
              <a:t> &amp; </a:t>
            </a:r>
            <a:r>
              <a:rPr lang="nl-NL" sz="1100" dirty="0" err="1"/>
              <a:t>frameworks</a:t>
            </a:r>
            <a:endParaRPr lang="en-NL" sz="1100" dirty="0"/>
          </a:p>
        </p:txBody>
      </p:sp>
      <p:sp>
        <p:nvSpPr>
          <p:cNvPr id="17" name="Speech Bubble: Rectangle 16">
            <a:extLst>
              <a:ext uri="{FF2B5EF4-FFF2-40B4-BE49-F238E27FC236}">
                <a16:creationId xmlns:a16="http://schemas.microsoft.com/office/drawing/2014/main" id="{706D8992-32FB-45C2-817A-2A13BE94C84D}"/>
              </a:ext>
            </a:extLst>
          </p:cNvPr>
          <p:cNvSpPr/>
          <p:nvPr/>
        </p:nvSpPr>
        <p:spPr>
          <a:xfrm>
            <a:off x="6326293" y="2296865"/>
            <a:ext cx="1557867" cy="1157535"/>
          </a:xfrm>
          <a:custGeom>
            <a:avLst/>
            <a:gdLst>
              <a:gd name="connsiteX0" fmla="*/ 0 w 1557867"/>
              <a:gd name="connsiteY0" fmla="*/ 0 h 1157535"/>
              <a:gd name="connsiteX1" fmla="*/ 259645 w 1557867"/>
              <a:gd name="connsiteY1" fmla="*/ 0 h 1157535"/>
              <a:gd name="connsiteX2" fmla="*/ 259645 w 1557867"/>
              <a:gd name="connsiteY2" fmla="*/ 0 h 1157535"/>
              <a:gd name="connsiteX3" fmla="*/ 649111 w 1557867"/>
              <a:gd name="connsiteY3" fmla="*/ 0 h 1157535"/>
              <a:gd name="connsiteX4" fmla="*/ 1103489 w 1557867"/>
              <a:gd name="connsiteY4" fmla="*/ 0 h 1157535"/>
              <a:gd name="connsiteX5" fmla="*/ 1557867 w 1557867"/>
              <a:gd name="connsiteY5" fmla="*/ 0 h 1157535"/>
              <a:gd name="connsiteX6" fmla="*/ 1557867 w 1557867"/>
              <a:gd name="connsiteY6" fmla="*/ 192923 h 1157535"/>
              <a:gd name="connsiteX7" fmla="*/ 1557867 w 1557867"/>
              <a:gd name="connsiteY7" fmla="*/ 192923 h 1157535"/>
              <a:gd name="connsiteX8" fmla="*/ 1557867 w 1557867"/>
              <a:gd name="connsiteY8" fmla="*/ 482306 h 1157535"/>
              <a:gd name="connsiteX9" fmla="*/ 1557867 w 1557867"/>
              <a:gd name="connsiteY9" fmla="*/ 806416 h 1157535"/>
              <a:gd name="connsiteX10" fmla="*/ 1557867 w 1557867"/>
              <a:gd name="connsiteY10" fmla="*/ 1157535 h 1157535"/>
              <a:gd name="connsiteX11" fmla="*/ 1103489 w 1557867"/>
              <a:gd name="connsiteY11" fmla="*/ 1157535 h 1157535"/>
              <a:gd name="connsiteX12" fmla="*/ 649111 w 1557867"/>
              <a:gd name="connsiteY12" fmla="*/ 1157535 h 1157535"/>
              <a:gd name="connsiteX13" fmla="*/ 259645 w 1557867"/>
              <a:gd name="connsiteY13" fmla="*/ 1157535 h 1157535"/>
              <a:gd name="connsiteX14" fmla="*/ 259645 w 1557867"/>
              <a:gd name="connsiteY14" fmla="*/ 1157535 h 1157535"/>
              <a:gd name="connsiteX15" fmla="*/ 0 w 1557867"/>
              <a:gd name="connsiteY15" fmla="*/ 1157535 h 1157535"/>
              <a:gd name="connsiteX16" fmla="*/ 0 w 1557867"/>
              <a:gd name="connsiteY16" fmla="*/ 840177 h 1157535"/>
              <a:gd name="connsiteX17" fmla="*/ 0 w 1557867"/>
              <a:gd name="connsiteY17" fmla="*/ 482306 h 1157535"/>
              <a:gd name="connsiteX18" fmla="*/ -480439 w 1557867"/>
              <a:gd name="connsiteY18" fmla="*/ 472918 h 1157535"/>
              <a:gd name="connsiteX19" fmla="*/ -1022210 w 1557867"/>
              <a:gd name="connsiteY19" fmla="*/ 462331 h 1157535"/>
              <a:gd name="connsiteX20" fmla="*/ -490661 w 1557867"/>
              <a:gd name="connsiteY20" fmla="*/ 322239 h 1157535"/>
              <a:gd name="connsiteX21" fmla="*/ 0 w 1557867"/>
              <a:gd name="connsiteY21" fmla="*/ 192923 h 1157535"/>
              <a:gd name="connsiteX22" fmla="*/ 0 w 1557867"/>
              <a:gd name="connsiteY22" fmla="*/ 0 h 11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7867" h="1157535" fill="none" extrusionOk="0">
                <a:moveTo>
                  <a:pt x="0" y="0"/>
                </a:moveTo>
                <a:cubicBezTo>
                  <a:pt x="103800" y="-23446"/>
                  <a:pt x="134556" y="22473"/>
                  <a:pt x="259645" y="0"/>
                </a:cubicBezTo>
                <a:lnTo>
                  <a:pt x="259645" y="0"/>
                </a:lnTo>
                <a:cubicBezTo>
                  <a:pt x="354788" y="-25530"/>
                  <a:pt x="562076" y="37865"/>
                  <a:pt x="649111" y="0"/>
                </a:cubicBezTo>
                <a:cubicBezTo>
                  <a:pt x="813622" y="-30745"/>
                  <a:pt x="883346" y="52610"/>
                  <a:pt x="1103489" y="0"/>
                </a:cubicBezTo>
                <a:cubicBezTo>
                  <a:pt x="1323632" y="-52610"/>
                  <a:pt x="1424915" y="25810"/>
                  <a:pt x="1557867" y="0"/>
                </a:cubicBezTo>
                <a:cubicBezTo>
                  <a:pt x="1579854" y="73825"/>
                  <a:pt x="1552574" y="120953"/>
                  <a:pt x="1557867" y="192923"/>
                </a:cubicBezTo>
                <a:lnTo>
                  <a:pt x="1557867" y="192923"/>
                </a:lnTo>
                <a:cubicBezTo>
                  <a:pt x="1565922" y="305917"/>
                  <a:pt x="1537551" y="421230"/>
                  <a:pt x="1557867" y="482306"/>
                </a:cubicBezTo>
                <a:cubicBezTo>
                  <a:pt x="1561769" y="631094"/>
                  <a:pt x="1535947" y="698522"/>
                  <a:pt x="1557867" y="806416"/>
                </a:cubicBezTo>
                <a:cubicBezTo>
                  <a:pt x="1579787" y="914310"/>
                  <a:pt x="1553207" y="1014375"/>
                  <a:pt x="1557867" y="1157535"/>
                </a:cubicBezTo>
                <a:cubicBezTo>
                  <a:pt x="1377788" y="1207588"/>
                  <a:pt x="1246389" y="1127481"/>
                  <a:pt x="1103489" y="1157535"/>
                </a:cubicBezTo>
                <a:cubicBezTo>
                  <a:pt x="960589" y="1187589"/>
                  <a:pt x="748763" y="1125482"/>
                  <a:pt x="649111" y="1157535"/>
                </a:cubicBezTo>
                <a:cubicBezTo>
                  <a:pt x="567143" y="1197764"/>
                  <a:pt x="441475" y="1141657"/>
                  <a:pt x="259645" y="1157535"/>
                </a:cubicBezTo>
                <a:lnTo>
                  <a:pt x="259645" y="1157535"/>
                </a:lnTo>
                <a:cubicBezTo>
                  <a:pt x="164615" y="1172526"/>
                  <a:pt x="125150" y="1142808"/>
                  <a:pt x="0" y="1157535"/>
                </a:cubicBezTo>
                <a:cubicBezTo>
                  <a:pt x="-20544" y="1084748"/>
                  <a:pt x="20463" y="981578"/>
                  <a:pt x="0" y="840177"/>
                </a:cubicBezTo>
                <a:cubicBezTo>
                  <a:pt x="-20463" y="698776"/>
                  <a:pt x="11203" y="567471"/>
                  <a:pt x="0" y="482306"/>
                </a:cubicBezTo>
                <a:cubicBezTo>
                  <a:pt x="-167922" y="525526"/>
                  <a:pt x="-285409" y="448075"/>
                  <a:pt x="-480439" y="472918"/>
                </a:cubicBezTo>
                <a:cubicBezTo>
                  <a:pt x="-675469" y="497761"/>
                  <a:pt x="-766976" y="454868"/>
                  <a:pt x="-1022210" y="462331"/>
                </a:cubicBezTo>
                <a:cubicBezTo>
                  <a:pt x="-865981" y="415694"/>
                  <a:pt x="-697015" y="390307"/>
                  <a:pt x="-490661" y="322239"/>
                </a:cubicBezTo>
                <a:cubicBezTo>
                  <a:pt x="-284307" y="254171"/>
                  <a:pt x="-165473" y="247824"/>
                  <a:pt x="0" y="192923"/>
                </a:cubicBezTo>
                <a:cubicBezTo>
                  <a:pt x="-7024" y="113420"/>
                  <a:pt x="9689" y="86314"/>
                  <a:pt x="0" y="0"/>
                </a:cubicBezTo>
                <a:close/>
              </a:path>
              <a:path w="1557867" h="1157535" stroke="0" extrusionOk="0">
                <a:moveTo>
                  <a:pt x="0" y="0"/>
                </a:moveTo>
                <a:cubicBezTo>
                  <a:pt x="99502" y="-22984"/>
                  <a:pt x="158647" y="18698"/>
                  <a:pt x="259645" y="0"/>
                </a:cubicBezTo>
                <a:lnTo>
                  <a:pt x="259645" y="0"/>
                </a:lnTo>
                <a:cubicBezTo>
                  <a:pt x="360175" y="-16525"/>
                  <a:pt x="485506" y="33773"/>
                  <a:pt x="649111" y="0"/>
                </a:cubicBezTo>
                <a:cubicBezTo>
                  <a:pt x="749246" y="-5932"/>
                  <a:pt x="994718" y="12371"/>
                  <a:pt x="1094401" y="0"/>
                </a:cubicBezTo>
                <a:cubicBezTo>
                  <a:pt x="1194084" y="-12371"/>
                  <a:pt x="1384681" y="41566"/>
                  <a:pt x="1557867" y="0"/>
                </a:cubicBezTo>
                <a:cubicBezTo>
                  <a:pt x="1570360" y="70918"/>
                  <a:pt x="1535127" y="127056"/>
                  <a:pt x="1557867" y="192923"/>
                </a:cubicBezTo>
                <a:lnTo>
                  <a:pt x="1557867" y="192923"/>
                </a:lnTo>
                <a:cubicBezTo>
                  <a:pt x="1569239" y="286056"/>
                  <a:pt x="1534359" y="376041"/>
                  <a:pt x="1557867" y="482306"/>
                </a:cubicBezTo>
                <a:cubicBezTo>
                  <a:pt x="1590157" y="604430"/>
                  <a:pt x="1524221" y="704933"/>
                  <a:pt x="1557867" y="806416"/>
                </a:cubicBezTo>
                <a:cubicBezTo>
                  <a:pt x="1591513" y="907899"/>
                  <a:pt x="1525627" y="1055414"/>
                  <a:pt x="1557867" y="1157535"/>
                </a:cubicBezTo>
                <a:cubicBezTo>
                  <a:pt x="1433214" y="1197066"/>
                  <a:pt x="1209170" y="1111764"/>
                  <a:pt x="1085314" y="1157535"/>
                </a:cubicBezTo>
                <a:cubicBezTo>
                  <a:pt x="961458" y="1203306"/>
                  <a:pt x="780764" y="1117468"/>
                  <a:pt x="649111" y="1157535"/>
                </a:cubicBezTo>
                <a:cubicBezTo>
                  <a:pt x="474076" y="1165572"/>
                  <a:pt x="346914" y="1138497"/>
                  <a:pt x="259645" y="1157535"/>
                </a:cubicBezTo>
                <a:lnTo>
                  <a:pt x="259645" y="1157535"/>
                </a:lnTo>
                <a:cubicBezTo>
                  <a:pt x="201276" y="1175619"/>
                  <a:pt x="84801" y="1155780"/>
                  <a:pt x="0" y="1157535"/>
                </a:cubicBezTo>
                <a:cubicBezTo>
                  <a:pt x="-15475" y="1063349"/>
                  <a:pt x="11998" y="929872"/>
                  <a:pt x="0" y="826673"/>
                </a:cubicBezTo>
                <a:cubicBezTo>
                  <a:pt x="-11998" y="723474"/>
                  <a:pt x="11979" y="604509"/>
                  <a:pt x="0" y="482306"/>
                </a:cubicBezTo>
                <a:cubicBezTo>
                  <a:pt x="-238356" y="506088"/>
                  <a:pt x="-358965" y="415923"/>
                  <a:pt x="-500883" y="472518"/>
                </a:cubicBezTo>
                <a:cubicBezTo>
                  <a:pt x="-642801" y="529113"/>
                  <a:pt x="-796923" y="457108"/>
                  <a:pt x="-1022210" y="462331"/>
                </a:cubicBezTo>
                <a:cubicBezTo>
                  <a:pt x="-787805" y="380330"/>
                  <a:pt x="-664406" y="420797"/>
                  <a:pt x="-521327" y="330321"/>
                </a:cubicBezTo>
                <a:cubicBezTo>
                  <a:pt x="-378248" y="239845"/>
                  <a:pt x="-196419" y="299494"/>
                  <a:pt x="0" y="192923"/>
                </a:cubicBezTo>
                <a:cubicBezTo>
                  <a:pt x="-4650" y="113133"/>
                  <a:pt x="15396" y="89623"/>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115616"/>
                      <a:gd name="adj2" fmla="val -10059"/>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Monolith</a:t>
            </a:r>
            <a:r>
              <a:rPr lang="nl-NL" dirty="0"/>
              <a:t>, Microservice, Module </a:t>
            </a:r>
            <a:endParaRPr lang="en-NL" dirty="0"/>
          </a:p>
        </p:txBody>
      </p:sp>
      <p:sp>
        <p:nvSpPr>
          <p:cNvPr id="18" name="Speech Bubble: Rectangle 17">
            <a:extLst>
              <a:ext uri="{FF2B5EF4-FFF2-40B4-BE49-F238E27FC236}">
                <a16:creationId xmlns:a16="http://schemas.microsoft.com/office/drawing/2014/main" id="{C50A23E0-3973-4201-A693-54A3771E721D}"/>
              </a:ext>
            </a:extLst>
          </p:cNvPr>
          <p:cNvSpPr/>
          <p:nvPr/>
        </p:nvSpPr>
        <p:spPr>
          <a:xfrm>
            <a:off x="72797" y="2223062"/>
            <a:ext cx="1664915" cy="1543710"/>
          </a:xfrm>
          <a:custGeom>
            <a:avLst/>
            <a:gdLst>
              <a:gd name="connsiteX0" fmla="*/ 0 w 1664915"/>
              <a:gd name="connsiteY0" fmla="*/ 0 h 1543710"/>
              <a:gd name="connsiteX1" fmla="*/ 466176 w 1664915"/>
              <a:gd name="connsiteY1" fmla="*/ 0 h 1543710"/>
              <a:gd name="connsiteX2" fmla="*/ 971200 w 1664915"/>
              <a:gd name="connsiteY2" fmla="*/ 0 h 1543710"/>
              <a:gd name="connsiteX3" fmla="*/ 971200 w 1664915"/>
              <a:gd name="connsiteY3" fmla="*/ 0 h 1543710"/>
              <a:gd name="connsiteX4" fmla="*/ 1387429 w 1664915"/>
              <a:gd name="connsiteY4" fmla="*/ 0 h 1543710"/>
              <a:gd name="connsiteX5" fmla="*/ 1664915 w 1664915"/>
              <a:gd name="connsiteY5" fmla="*/ 0 h 1543710"/>
              <a:gd name="connsiteX6" fmla="*/ 1664915 w 1664915"/>
              <a:gd name="connsiteY6" fmla="*/ 459254 h 1543710"/>
              <a:gd name="connsiteX7" fmla="*/ 1664915 w 1664915"/>
              <a:gd name="connsiteY7" fmla="*/ 900498 h 1543710"/>
              <a:gd name="connsiteX8" fmla="*/ 1928731 w 1664915"/>
              <a:gd name="connsiteY8" fmla="*/ 1189023 h 1543710"/>
              <a:gd name="connsiteX9" fmla="*/ 2203315 w 1664915"/>
              <a:gd name="connsiteY9" fmla="*/ 1489325 h 1543710"/>
              <a:gd name="connsiteX10" fmla="*/ 1664915 w 1664915"/>
              <a:gd name="connsiteY10" fmla="*/ 1286425 h 1543710"/>
              <a:gd name="connsiteX11" fmla="*/ 1664915 w 1664915"/>
              <a:gd name="connsiteY11" fmla="*/ 1543710 h 1543710"/>
              <a:gd name="connsiteX12" fmla="*/ 1387429 w 1664915"/>
              <a:gd name="connsiteY12" fmla="*/ 1543710 h 1543710"/>
              <a:gd name="connsiteX13" fmla="*/ 971200 w 1664915"/>
              <a:gd name="connsiteY13" fmla="*/ 1543710 h 1543710"/>
              <a:gd name="connsiteX14" fmla="*/ 971200 w 1664915"/>
              <a:gd name="connsiteY14" fmla="*/ 1543710 h 1543710"/>
              <a:gd name="connsiteX15" fmla="*/ 466176 w 1664915"/>
              <a:gd name="connsiteY15" fmla="*/ 1543710 h 1543710"/>
              <a:gd name="connsiteX16" fmla="*/ 0 w 1664915"/>
              <a:gd name="connsiteY16" fmla="*/ 1543710 h 1543710"/>
              <a:gd name="connsiteX17" fmla="*/ 0 w 1664915"/>
              <a:gd name="connsiteY17" fmla="*/ 1286425 h 1543710"/>
              <a:gd name="connsiteX18" fmla="*/ 0 w 1664915"/>
              <a:gd name="connsiteY18" fmla="*/ 900498 h 1543710"/>
              <a:gd name="connsiteX19" fmla="*/ 0 w 1664915"/>
              <a:gd name="connsiteY19" fmla="*/ 900498 h 1543710"/>
              <a:gd name="connsiteX20" fmla="*/ 0 w 1664915"/>
              <a:gd name="connsiteY20" fmla="*/ 477264 h 1543710"/>
              <a:gd name="connsiteX21" fmla="*/ 0 w 1664915"/>
              <a:gd name="connsiteY21" fmla="*/ 0 h 15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915" h="1543710" fill="none" extrusionOk="0">
                <a:moveTo>
                  <a:pt x="0" y="0"/>
                </a:moveTo>
                <a:cubicBezTo>
                  <a:pt x="169771" y="-7427"/>
                  <a:pt x="315952" y="15333"/>
                  <a:pt x="466176" y="0"/>
                </a:cubicBezTo>
                <a:cubicBezTo>
                  <a:pt x="616400" y="-15333"/>
                  <a:pt x="749662" y="43157"/>
                  <a:pt x="971200" y="0"/>
                </a:cubicBezTo>
                <a:lnTo>
                  <a:pt x="971200" y="0"/>
                </a:lnTo>
                <a:cubicBezTo>
                  <a:pt x="1135363" y="-29966"/>
                  <a:pt x="1244959" y="7888"/>
                  <a:pt x="1387429" y="0"/>
                </a:cubicBezTo>
                <a:cubicBezTo>
                  <a:pt x="1525059" y="-14163"/>
                  <a:pt x="1582617" y="29955"/>
                  <a:pt x="1664915" y="0"/>
                </a:cubicBezTo>
                <a:cubicBezTo>
                  <a:pt x="1705695" y="179062"/>
                  <a:pt x="1616284" y="337168"/>
                  <a:pt x="1664915" y="459254"/>
                </a:cubicBezTo>
                <a:cubicBezTo>
                  <a:pt x="1713546" y="581340"/>
                  <a:pt x="1627123" y="715863"/>
                  <a:pt x="1664915" y="900498"/>
                </a:cubicBezTo>
                <a:cubicBezTo>
                  <a:pt x="1755322" y="935176"/>
                  <a:pt x="1829208" y="1085433"/>
                  <a:pt x="1928731" y="1189023"/>
                </a:cubicBezTo>
                <a:cubicBezTo>
                  <a:pt x="2028254" y="1292614"/>
                  <a:pt x="2040501" y="1370034"/>
                  <a:pt x="2203315" y="1489325"/>
                </a:cubicBezTo>
                <a:cubicBezTo>
                  <a:pt x="1970861" y="1423296"/>
                  <a:pt x="1933615" y="1341233"/>
                  <a:pt x="1664915" y="1286425"/>
                </a:cubicBezTo>
                <a:cubicBezTo>
                  <a:pt x="1690305" y="1398972"/>
                  <a:pt x="1637766" y="1429832"/>
                  <a:pt x="1664915" y="1543710"/>
                </a:cubicBezTo>
                <a:cubicBezTo>
                  <a:pt x="1594943" y="1561265"/>
                  <a:pt x="1493081" y="1510473"/>
                  <a:pt x="1387429" y="1543710"/>
                </a:cubicBezTo>
                <a:cubicBezTo>
                  <a:pt x="1234893" y="1551932"/>
                  <a:pt x="1171189" y="1525016"/>
                  <a:pt x="971200" y="1543710"/>
                </a:cubicBezTo>
                <a:lnTo>
                  <a:pt x="971200" y="1543710"/>
                </a:lnTo>
                <a:cubicBezTo>
                  <a:pt x="736079" y="1555090"/>
                  <a:pt x="678305" y="1519086"/>
                  <a:pt x="466176" y="1543710"/>
                </a:cubicBezTo>
                <a:cubicBezTo>
                  <a:pt x="254047" y="1568334"/>
                  <a:pt x="136354" y="1540047"/>
                  <a:pt x="0" y="1543710"/>
                </a:cubicBezTo>
                <a:cubicBezTo>
                  <a:pt x="-4262" y="1416231"/>
                  <a:pt x="29987" y="1345458"/>
                  <a:pt x="0" y="1286425"/>
                </a:cubicBezTo>
                <a:cubicBezTo>
                  <a:pt x="-11651" y="1189637"/>
                  <a:pt x="34590" y="990857"/>
                  <a:pt x="0" y="900498"/>
                </a:cubicBezTo>
                <a:lnTo>
                  <a:pt x="0" y="900498"/>
                </a:lnTo>
                <a:cubicBezTo>
                  <a:pt x="-12615" y="778006"/>
                  <a:pt x="38868" y="633463"/>
                  <a:pt x="0" y="477264"/>
                </a:cubicBezTo>
                <a:cubicBezTo>
                  <a:pt x="-38868" y="321065"/>
                  <a:pt x="27001" y="99725"/>
                  <a:pt x="0" y="0"/>
                </a:cubicBezTo>
                <a:close/>
              </a:path>
              <a:path w="1664915" h="1543710" stroke="0" extrusionOk="0">
                <a:moveTo>
                  <a:pt x="0" y="0"/>
                </a:moveTo>
                <a:cubicBezTo>
                  <a:pt x="174895" y="-42554"/>
                  <a:pt x="368003" y="6922"/>
                  <a:pt x="495312" y="0"/>
                </a:cubicBezTo>
                <a:cubicBezTo>
                  <a:pt x="622621" y="-6922"/>
                  <a:pt x="786521" y="52225"/>
                  <a:pt x="971200" y="0"/>
                </a:cubicBezTo>
                <a:lnTo>
                  <a:pt x="971200" y="0"/>
                </a:lnTo>
                <a:cubicBezTo>
                  <a:pt x="1149377" y="-27597"/>
                  <a:pt x="1248180" y="38225"/>
                  <a:pt x="1387429" y="0"/>
                </a:cubicBezTo>
                <a:cubicBezTo>
                  <a:pt x="1465013" y="-26671"/>
                  <a:pt x="1598684" y="30181"/>
                  <a:pt x="1664915" y="0"/>
                </a:cubicBezTo>
                <a:cubicBezTo>
                  <a:pt x="1718448" y="115201"/>
                  <a:pt x="1648500" y="250308"/>
                  <a:pt x="1664915" y="450249"/>
                </a:cubicBezTo>
                <a:cubicBezTo>
                  <a:pt x="1681330" y="650190"/>
                  <a:pt x="1619239" y="677604"/>
                  <a:pt x="1664915" y="900498"/>
                </a:cubicBezTo>
                <a:cubicBezTo>
                  <a:pt x="1780164" y="974572"/>
                  <a:pt x="1814084" y="1128934"/>
                  <a:pt x="1928731" y="1189023"/>
                </a:cubicBezTo>
                <a:cubicBezTo>
                  <a:pt x="2043378" y="1249112"/>
                  <a:pt x="2094789" y="1428720"/>
                  <a:pt x="2203315" y="1489325"/>
                </a:cubicBezTo>
                <a:cubicBezTo>
                  <a:pt x="2020297" y="1490221"/>
                  <a:pt x="1906769" y="1352114"/>
                  <a:pt x="1664915" y="1286425"/>
                </a:cubicBezTo>
                <a:cubicBezTo>
                  <a:pt x="1685306" y="1401300"/>
                  <a:pt x="1645278" y="1421448"/>
                  <a:pt x="1664915" y="1543710"/>
                </a:cubicBezTo>
                <a:cubicBezTo>
                  <a:pt x="1538973" y="1549670"/>
                  <a:pt x="1475383" y="1522877"/>
                  <a:pt x="1387429" y="1543710"/>
                </a:cubicBezTo>
                <a:cubicBezTo>
                  <a:pt x="1269115" y="1551112"/>
                  <a:pt x="1074060" y="1535236"/>
                  <a:pt x="971200" y="1543710"/>
                </a:cubicBezTo>
                <a:lnTo>
                  <a:pt x="971200" y="1543710"/>
                </a:lnTo>
                <a:cubicBezTo>
                  <a:pt x="811038" y="1569668"/>
                  <a:pt x="618820" y="1494665"/>
                  <a:pt x="495312" y="1543710"/>
                </a:cubicBezTo>
                <a:cubicBezTo>
                  <a:pt x="371804" y="1592755"/>
                  <a:pt x="211936" y="1521160"/>
                  <a:pt x="0" y="1543710"/>
                </a:cubicBezTo>
                <a:cubicBezTo>
                  <a:pt x="-15998" y="1465561"/>
                  <a:pt x="15350" y="1341054"/>
                  <a:pt x="0" y="1286425"/>
                </a:cubicBezTo>
                <a:cubicBezTo>
                  <a:pt x="-32986" y="1147377"/>
                  <a:pt x="24219" y="1047230"/>
                  <a:pt x="0" y="900498"/>
                </a:cubicBezTo>
                <a:lnTo>
                  <a:pt x="0" y="900498"/>
                </a:lnTo>
                <a:cubicBezTo>
                  <a:pt x="-35898" y="809178"/>
                  <a:pt x="42853" y="605368"/>
                  <a:pt x="0" y="477264"/>
                </a:cubicBezTo>
                <a:cubicBezTo>
                  <a:pt x="-42853" y="349160"/>
                  <a:pt x="29324" y="142762"/>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82338"/>
                      <a:gd name="adj2" fmla="val 46477"/>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100" dirty="0"/>
              <a:t>Platform &amp; Language </a:t>
            </a:r>
            <a:r>
              <a:rPr lang="nl-NL" sz="1100" dirty="0" err="1"/>
              <a:t>runtime</a:t>
            </a:r>
            <a:r>
              <a:rPr lang="nl-NL" sz="1100" dirty="0"/>
              <a:t> features (transaction management, HTTP </a:t>
            </a:r>
            <a:r>
              <a:rPr lang="nl-NL" sz="1100" dirty="0" err="1"/>
              <a:t>request</a:t>
            </a:r>
            <a:r>
              <a:rPr lang="nl-NL" sz="1100" dirty="0"/>
              <a:t> handling, state management &amp; in memory </a:t>
            </a:r>
            <a:r>
              <a:rPr lang="nl-NL" sz="1100" dirty="0" err="1"/>
              <a:t>caching</a:t>
            </a:r>
            <a:r>
              <a:rPr lang="nl-NL" sz="1100" dirty="0"/>
              <a:t>, IAM, …</a:t>
            </a:r>
            <a:endParaRPr lang="en-NL" sz="1100" dirty="0"/>
          </a:p>
        </p:txBody>
      </p:sp>
      <p:sp>
        <p:nvSpPr>
          <p:cNvPr id="19" name="Arrow: Down 18">
            <a:extLst>
              <a:ext uri="{FF2B5EF4-FFF2-40B4-BE49-F238E27FC236}">
                <a16:creationId xmlns:a16="http://schemas.microsoft.com/office/drawing/2014/main" id="{87E35C4D-83BE-4708-846A-5405F516C9BA}"/>
              </a:ext>
            </a:extLst>
          </p:cNvPr>
          <p:cNvSpPr/>
          <p:nvPr/>
        </p:nvSpPr>
        <p:spPr>
          <a:xfrm rot="19393948">
            <a:off x="2661521" y="1333550"/>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4679B6B0-316E-402D-865C-3695664DADB6}"/>
              </a:ext>
            </a:extLst>
          </p:cNvPr>
          <p:cNvSpPr/>
          <p:nvPr/>
        </p:nvSpPr>
        <p:spPr>
          <a:xfrm rot="2260569">
            <a:off x="4985805" y="1420254"/>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F43509CD-844D-4595-B6E0-AEA4623F19E9}"/>
              </a:ext>
            </a:extLst>
          </p:cNvPr>
          <p:cNvSpPr txBox="1"/>
          <p:nvPr/>
        </p:nvSpPr>
        <p:spPr>
          <a:xfrm>
            <a:off x="3412032" y="2894080"/>
            <a:ext cx="1021113" cy="200055"/>
          </a:xfrm>
          <a:prstGeom prst="rect">
            <a:avLst/>
          </a:prstGeom>
          <a:noFill/>
        </p:spPr>
        <p:txBody>
          <a:bodyPr wrap="none" lIns="0" tIns="0" rIns="0" bIns="0" rtlCol="0">
            <a:spAutoFit/>
          </a:bodyPr>
          <a:lstStyle/>
          <a:p>
            <a:r>
              <a:rPr lang="nl-NL" sz="1300" dirty="0" err="1"/>
              <a:t>Custom</a:t>
            </a:r>
            <a:r>
              <a:rPr lang="nl-NL" sz="1300" dirty="0"/>
              <a:t> Code</a:t>
            </a:r>
            <a:endParaRPr lang="en-NL" sz="1300" dirty="0" err="1"/>
          </a:p>
        </p:txBody>
      </p:sp>
    </p:spTree>
    <p:extLst>
      <p:ext uri="{BB962C8B-B14F-4D97-AF65-F5344CB8AC3E}">
        <p14:creationId xmlns:p14="http://schemas.microsoft.com/office/powerpoint/2010/main" val="96886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P spid="1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25045" y="234346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71452" y="259443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loud 41">
            <a:extLst>
              <a:ext uri="{FF2B5EF4-FFF2-40B4-BE49-F238E27FC236}">
                <a16:creationId xmlns:a16="http://schemas.microsoft.com/office/drawing/2014/main" id="{130523D3-A7F1-4BD2-963F-A138F0BBA291}"/>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A9189E-6AAD-47CA-B644-F95D325E258B}"/>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52" name="Rectangle 51">
            <a:extLst>
              <a:ext uri="{FF2B5EF4-FFF2-40B4-BE49-F238E27FC236}">
                <a16:creationId xmlns:a16="http://schemas.microsoft.com/office/drawing/2014/main" id="{0C9242AA-8F42-435E-A151-5E0C3F408C4F}"/>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3" name="Rectangle 62">
            <a:extLst>
              <a:ext uri="{FF2B5EF4-FFF2-40B4-BE49-F238E27FC236}">
                <a16:creationId xmlns:a16="http://schemas.microsoft.com/office/drawing/2014/main" id="{6E15F0AB-F135-4BE0-ACA5-079DA3C9B20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4" name="Graphic 90">
            <a:extLst>
              <a:ext uri="{FF2B5EF4-FFF2-40B4-BE49-F238E27FC236}">
                <a16:creationId xmlns:a16="http://schemas.microsoft.com/office/drawing/2014/main" id="{DFE26D95-CFB7-4726-A5CE-8F65921317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65" name="Graphic 106">
            <a:extLst>
              <a:ext uri="{FF2B5EF4-FFF2-40B4-BE49-F238E27FC236}">
                <a16:creationId xmlns:a16="http://schemas.microsoft.com/office/drawing/2014/main" id="{E7195EF5-79E6-428E-B9BC-6CD1708A11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66" name="Graphic 8">
            <a:extLst>
              <a:ext uri="{FF2B5EF4-FFF2-40B4-BE49-F238E27FC236}">
                <a16:creationId xmlns:a16="http://schemas.microsoft.com/office/drawing/2014/main" id="{A8F95411-4954-4D45-A477-2ACB92A4A3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311790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88783" y="32966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A</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1</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87214" y="312782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44641" y="35279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34187" y="263169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62310" y="288266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9603CCEC-1B53-4419-9EF2-2B30B8DCE95E}"/>
              </a:ext>
            </a:extLst>
          </p:cNvPr>
          <p:cNvGrpSpPr/>
          <p:nvPr/>
        </p:nvGrpSpPr>
        <p:grpSpPr>
          <a:xfrm>
            <a:off x="5211058" y="1206293"/>
            <a:ext cx="1882158" cy="765789"/>
            <a:chOff x="4030962" y="2229139"/>
            <a:chExt cx="2449448" cy="1269141"/>
          </a:xfrm>
        </p:grpSpPr>
        <p:sp>
          <p:nvSpPr>
            <p:cNvPr id="51" name="Rectangle: Rounded Corners 50">
              <a:extLst>
                <a:ext uri="{FF2B5EF4-FFF2-40B4-BE49-F238E27FC236}">
                  <a16:creationId xmlns:a16="http://schemas.microsoft.com/office/drawing/2014/main" id="{88990A52-A5F0-44C8-8E4F-26C21F168F44}"/>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2"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B41DDCA2-270A-4F91-86EF-24246572D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3"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1248798-7333-4366-8A5D-66BDC43C4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14-eu5.startpage.com/wikioimage/8680f1ca8785b0ed1fad43817ffb22d2.png">
              <a:extLst>
                <a:ext uri="{FF2B5EF4-FFF2-40B4-BE49-F238E27FC236}">
                  <a16:creationId xmlns:a16="http://schemas.microsoft.com/office/drawing/2014/main" id="{0934AB81-FFA5-4E26-92E5-87234E432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Alpine Linux Logo Png, Transparent Png - kindpng">
              <a:extLst>
                <a:ext uri="{FF2B5EF4-FFF2-40B4-BE49-F238E27FC236}">
                  <a16:creationId xmlns:a16="http://schemas.microsoft.com/office/drawing/2014/main" id="{E250C23F-3895-4C79-BE03-8A60465839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ectangle 65">
            <a:extLst>
              <a:ext uri="{FF2B5EF4-FFF2-40B4-BE49-F238E27FC236}">
                <a16:creationId xmlns:a16="http://schemas.microsoft.com/office/drawing/2014/main" id="{EEF21854-8341-45DA-8F34-32C1982F18D3}"/>
              </a:ext>
            </a:extLst>
          </p:cNvPr>
          <p:cNvSpPr/>
          <p:nvPr/>
        </p:nvSpPr>
        <p:spPr>
          <a:xfrm>
            <a:off x="4213046" y="2039457"/>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67" name="Rectangle 66">
            <a:extLst>
              <a:ext uri="{FF2B5EF4-FFF2-40B4-BE49-F238E27FC236}">
                <a16:creationId xmlns:a16="http://schemas.microsoft.com/office/drawing/2014/main" id="{85282F22-E6D2-4AE9-890D-23268A8AAE34}"/>
              </a:ext>
            </a:extLst>
          </p:cNvPr>
          <p:cNvSpPr/>
          <p:nvPr/>
        </p:nvSpPr>
        <p:spPr>
          <a:xfrm>
            <a:off x="4100920" y="2242902"/>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B</a:t>
            </a:r>
          </a:p>
        </p:txBody>
      </p:sp>
      <p:sp>
        <p:nvSpPr>
          <p:cNvPr id="68" name="Rectangle 67">
            <a:extLst>
              <a:ext uri="{FF2B5EF4-FFF2-40B4-BE49-F238E27FC236}">
                <a16:creationId xmlns:a16="http://schemas.microsoft.com/office/drawing/2014/main" id="{826D8585-365B-4D00-90C7-5F7D7EB7749A}"/>
              </a:ext>
            </a:extLst>
          </p:cNvPr>
          <p:cNvSpPr/>
          <p:nvPr/>
        </p:nvSpPr>
        <p:spPr>
          <a:xfrm>
            <a:off x="3983805" y="2453097"/>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2</a:t>
            </a:r>
          </a:p>
        </p:txBody>
      </p:sp>
      <p:sp>
        <p:nvSpPr>
          <p:cNvPr id="69" name="Arrow: Right 68">
            <a:extLst>
              <a:ext uri="{FF2B5EF4-FFF2-40B4-BE49-F238E27FC236}">
                <a16:creationId xmlns:a16="http://schemas.microsoft.com/office/drawing/2014/main" id="{2DBB0710-B78F-4B23-9F0F-A468853E21CE}"/>
              </a:ext>
            </a:extLst>
          </p:cNvPr>
          <p:cNvSpPr/>
          <p:nvPr/>
        </p:nvSpPr>
        <p:spPr>
          <a:xfrm>
            <a:off x="-262317" y="2518152"/>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Arrow: Right 69">
            <a:extLst>
              <a:ext uri="{FF2B5EF4-FFF2-40B4-BE49-F238E27FC236}">
                <a16:creationId xmlns:a16="http://schemas.microsoft.com/office/drawing/2014/main" id="{2FBBCE9B-B159-4480-8828-4A245C78A8CF}"/>
              </a:ext>
            </a:extLst>
          </p:cNvPr>
          <p:cNvSpPr/>
          <p:nvPr/>
        </p:nvSpPr>
        <p:spPr>
          <a:xfrm>
            <a:off x="-309290" y="2022023"/>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BF7D287F-F574-4B76-9BD4-4D707AFD42D4}"/>
              </a:ext>
            </a:extLst>
          </p:cNvPr>
          <p:cNvSpPr/>
          <p:nvPr/>
        </p:nvSpPr>
        <p:spPr>
          <a:xfrm>
            <a:off x="-112793" y="22729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Arrow: Right 71">
            <a:extLst>
              <a:ext uri="{FF2B5EF4-FFF2-40B4-BE49-F238E27FC236}">
                <a16:creationId xmlns:a16="http://schemas.microsoft.com/office/drawing/2014/main" id="{F45ACAAA-FD97-4A19-AB6B-6453C6D3ACAB}"/>
              </a:ext>
            </a:extLst>
          </p:cNvPr>
          <p:cNvSpPr/>
          <p:nvPr/>
        </p:nvSpPr>
        <p:spPr>
          <a:xfrm rot="20440012">
            <a:off x="1420619" y="2419337"/>
            <a:ext cx="3941847" cy="7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Right 72">
            <a:extLst>
              <a:ext uri="{FF2B5EF4-FFF2-40B4-BE49-F238E27FC236}">
                <a16:creationId xmlns:a16="http://schemas.microsoft.com/office/drawing/2014/main" id="{5780D74E-EE4C-4D42-ACB3-682F6A908756}"/>
              </a:ext>
            </a:extLst>
          </p:cNvPr>
          <p:cNvSpPr/>
          <p:nvPr/>
        </p:nvSpPr>
        <p:spPr>
          <a:xfrm rot="20286967">
            <a:off x="1325779" y="2368384"/>
            <a:ext cx="407647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Speech Bubble: Rectangle 73">
            <a:extLst>
              <a:ext uri="{FF2B5EF4-FFF2-40B4-BE49-F238E27FC236}">
                <a16:creationId xmlns:a16="http://schemas.microsoft.com/office/drawing/2014/main" id="{9D8D8692-663B-4BD3-B5B9-D9144248F156}"/>
              </a:ext>
            </a:extLst>
          </p:cNvPr>
          <p:cNvSpPr/>
          <p:nvPr/>
        </p:nvSpPr>
        <p:spPr>
          <a:xfrm>
            <a:off x="6250697" y="187747"/>
            <a:ext cx="2764493" cy="933732"/>
          </a:xfrm>
          <a:prstGeom prst="wedgeRectCallout">
            <a:avLst>
              <a:gd name="adj1" fmla="val 3785"/>
              <a:gd name="adj2" fmla="val 113961"/>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5" name="TextBox 74">
            <a:extLst>
              <a:ext uri="{FF2B5EF4-FFF2-40B4-BE49-F238E27FC236}">
                <a16:creationId xmlns:a16="http://schemas.microsoft.com/office/drawing/2014/main" id="{C146B6A5-1EAC-4E4A-A618-B6E8480A9069}"/>
              </a:ext>
            </a:extLst>
          </p:cNvPr>
          <p:cNvSpPr txBox="1"/>
          <p:nvPr/>
        </p:nvSpPr>
        <p:spPr>
          <a:xfrm>
            <a:off x="6282167" y="198148"/>
            <a:ext cx="2733023" cy="923330"/>
          </a:xfrm>
          <a:prstGeom prst="rect">
            <a:avLst/>
          </a:prstGeom>
          <a:noFill/>
        </p:spPr>
        <p:txBody>
          <a:bodyPr wrap="square" lIns="0" tIns="0" rIns="0" bIns="0" rtlCol="0">
            <a:spAutoFit/>
          </a:bodyPr>
          <a:lstStyle/>
          <a:p>
            <a:r>
              <a:rPr lang="en-US" sz="1200" dirty="0"/>
              <a:t>Oracle Functions starts multiple Docker containers, up to the limit specified for your tenancy. The default limit is 30 GB of RAM reserved for function execution per availability domain</a:t>
            </a:r>
          </a:p>
        </p:txBody>
      </p:sp>
      <p:sp>
        <p:nvSpPr>
          <p:cNvPr id="83" name="Cloud 82">
            <a:extLst>
              <a:ext uri="{FF2B5EF4-FFF2-40B4-BE49-F238E27FC236}">
                <a16:creationId xmlns:a16="http://schemas.microsoft.com/office/drawing/2014/main" id="{97DF9B52-F3D4-4CE3-884F-906CA1ADBB59}"/>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6293F034-B433-45CE-BA90-485A2BFB92D7}"/>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5" name="Rectangle 84">
            <a:extLst>
              <a:ext uri="{FF2B5EF4-FFF2-40B4-BE49-F238E27FC236}">
                <a16:creationId xmlns:a16="http://schemas.microsoft.com/office/drawing/2014/main" id="{68B92348-BA51-4FDB-B7C0-D784FFC21C74}"/>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6" name="Rectangle 85">
            <a:extLst>
              <a:ext uri="{FF2B5EF4-FFF2-40B4-BE49-F238E27FC236}">
                <a16:creationId xmlns:a16="http://schemas.microsoft.com/office/drawing/2014/main" id="{F0ABA937-E299-48E0-B1C8-F921ED13C06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7" name="Graphic 90">
            <a:extLst>
              <a:ext uri="{FF2B5EF4-FFF2-40B4-BE49-F238E27FC236}">
                <a16:creationId xmlns:a16="http://schemas.microsoft.com/office/drawing/2014/main" id="{FB153EB9-90D7-4F60-AAAB-EF2B016729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88" name="Graphic 106">
            <a:extLst>
              <a:ext uri="{FF2B5EF4-FFF2-40B4-BE49-F238E27FC236}">
                <a16:creationId xmlns:a16="http://schemas.microsoft.com/office/drawing/2014/main" id="{20C31909-F360-4906-9C45-4F8FD82F19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89" name="Graphic 8">
            <a:extLst>
              <a:ext uri="{FF2B5EF4-FFF2-40B4-BE49-F238E27FC236}">
                <a16:creationId xmlns:a16="http://schemas.microsoft.com/office/drawing/2014/main" id="{36302CE5-9FC7-45C1-A167-DE250CC807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249594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FBE3-7CC3-401B-AF0A-6478A8EAC9E0}"/>
              </a:ext>
            </a:extLst>
          </p:cNvPr>
          <p:cNvSpPr>
            <a:spLocks noGrp="1"/>
          </p:cNvSpPr>
          <p:nvPr>
            <p:ph type="title"/>
          </p:nvPr>
        </p:nvSpPr>
        <p:spPr/>
        <p:txBody>
          <a:bodyPr/>
          <a:lstStyle/>
          <a:p>
            <a:r>
              <a:rPr lang="en-US" dirty="0"/>
              <a:t>Mental picture vs Physical reality</a:t>
            </a:r>
          </a:p>
        </p:txBody>
      </p:sp>
      <p:sp>
        <p:nvSpPr>
          <p:cNvPr id="3" name="Content Placeholder 2">
            <a:extLst>
              <a:ext uri="{FF2B5EF4-FFF2-40B4-BE49-F238E27FC236}">
                <a16:creationId xmlns:a16="http://schemas.microsoft.com/office/drawing/2014/main" id="{34D430D4-1803-4AB4-B3DF-47E53E922DA6}"/>
              </a:ext>
            </a:extLst>
          </p:cNvPr>
          <p:cNvSpPr>
            <a:spLocks noGrp="1"/>
          </p:cNvSpPr>
          <p:nvPr>
            <p:ph idx="1"/>
          </p:nvPr>
        </p:nvSpPr>
        <p:spPr/>
        <p:txBody>
          <a:bodyPr/>
          <a:lstStyle/>
          <a:p>
            <a:r>
              <a:rPr lang="en-US" dirty="0"/>
              <a:t>Stateless? One execution per instance? Serverless?</a:t>
            </a:r>
          </a:p>
          <a:p>
            <a:r>
              <a:rPr lang="en-US" dirty="0"/>
              <a:t>Explore</a:t>
            </a:r>
          </a:p>
          <a:p>
            <a:pPr lvl="1"/>
            <a:r>
              <a:rPr lang="en-US" dirty="0"/>
              <a:t>Cross execution state (memory)</a:t>
            </a:r>
          </a:p>
          <a:p>
            <a:pPr lvl="1"/>
            <a:r>
              <a:rPr lang="en-US" dirty="0"/>
              <a:t>Multiple concurrent requests </a:t>
            </a:r>
          </a:p>
          <a:p>
            <a:pPr lvl="1"/>
            <a:r>
              <a:rPr lang="en-US" dirty="0"/>
              <a:t>Lifetime of an instance</a:t>
            </a:r>
          </a:p>
          <a:p>
            <a:pPr lvl="1"/>
            <a:r>
              <a:rPr lang="en-US" dirty="0"/>
              <a:t>Container details</a:t>
            </a:r>
          </a:p>
          <a:p>
            <a:r>
              <a:rPr lang="en-US" dirty="0"/>
              <a:t>Function with</a:t>
            </a:r>
          </a:p>
          <a:p>
            <a:pPr lvl="1"/>
            <a:r>
              <a:rPr lang="en-US" dirty="0"/>
              <a:t>Request counter (as cross execution state)</a:t>
            </a:r>
          </a:p>
          <a:p>
            <a:pPr lvl="1"/>
            <a:r>
              <a:rPr lang="en-US" dirty="0"/>
              <a:t>Concurrent requests counter (and multi second delay)</a:t>
            </a:r>
          </a:p>
          <a:p>
            <a:pPr lvl="1"/>
            <a:r>
              <a:rPr lang="en-US" dirty="0"/>
              <a:t>Write ‘still alive’ log messages</a:t>
            </a:r>
          </a:p>
          <a:p>
            <a:pPr lvl="1"/>
            <a:r>
              <a:rPr lang="en-US" dirty="0"/>
              <a:t>Get host details (from </a:t>
            </a:r>
            <a:r>
              <a:rPr lang="en-US" dirty="0" err="1"/>
              <a:t>Fn</a:t>
            </a:r>
            <a:r>
              <a:rPr lang="en-US" dirty="0"/>
              <a:t> context)</a:t>
            </a:r>
          </a:p>
          <a:p>
            <a:pPr lvl="1"/>
            <a:endParaRPr lang="en-US" dirty="0"/>
          </a:p>
          <a:p>
            <a:pPr lvl="1"/>
            <a:endParaRPr lang="en-US" dirty="0"/>
          </a:p>
        </p:txBody>
      </p:sp>
      <p:sp>
        <p:nvSpPr>
          <p:cNvPr id="4" name="Footer Placeholder 3">
            <a:extLst>
              <a:ext uri="{FF2B5EF4-FFF2-40B4-BE49-F238E27FC236}">
                <a16:creationId xmlns:a16="http://schemas.microsoft.com/office/drawing/2014/main" id="{4AC1F2AD-2CCC-4268-99F1-75557BC6A8B8}"/>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EFF9DCD0-915F-4ECA-AF7B-91246A2C8F20}"/>
              </a:ext>
            </a:extLst>
          </p:cNvPr>
          <p:cNvSpPr/>
          <p:nvPr/>
        </p:nvSpPr>
        <p:spPr>
          <a:xfrm>
            <a:off x="5644800" y="14688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7DE542-A22C-4A0A-B0D5-E4C98190AA4F}"/>
              </a:ext>
            </a:extLst>
          </p:cNvPr>
          <p:cNvSpPr txBox="1"/>
          <p:nvPr/>
        </p:nvSpPr>
        <p:spPr>
          <a:xfrm>
            <a:off x="6294373" y="1733527"/>
            <a:ext cx="1245534" cy="200055"/>
          </a:xfrm>
          <a:prstGeom prst="rect">
            <a:avLst/>
          </a:prstGeom>
          <a:noFill/>
        </p:spPr>
        <p:txBody>
          <a:bodyPr wrap="none" lIns="0" tIns="0" rIns="0" bIns="0" rtlCol="0">
            <a:spAutoFit/>
          </a:bodyPr>
          <a:lstStyle/>
          <a:p>
            <a:r>
              <a:rPr lang="en-US" sz="1300" b="1" i="1" dirty="0" err="1">
                <a:solidFill>
                  <a:schemeClr val="bg1"/>
                </a:solidFill>
              </a:rPr>
              <a:t>requestCounter</a:t>
            </a:r>
            <a:endParaRPr lang="en-US" sz="1300" b="1" i="1" dirty="0">
              <a:solidFill>
                <a:schemeClr val="bg1"/>
              </a:solidFill>
            </a:endParaRPr>
          </a:p>
        </p:txBody>
      </p:sp>
      <p:sp>
        <p:nvSpPr>
          <p:cNvPr id="7" name="TextBox 6">
            <a:extLst>
              <a:ext uri="{FF2B5EF4-FFF2-40B4-BE49-F238E27FC236}">
                <a16:creationId xmlns:a16="http://schemas.microsoft.com/office/drawing/2014/main" id="{30E5F8FB-C307-4B85-A18E-B78035ED0F36}"/>
              </a:ext>
            </a:extLst>
          </p:cNvPr>
          <p:cNvSpPr txBox="1"/>
          <p:nvPr/>
        </p:nvSpPr>
        <p:spPr>
          <a:xfrm>
            <a:off x="6967540" y="1979091"/>
            <a:ext cx="1627048" cy="200055"/>
          </a:xfrm>
          <a:prstGeom prst="rect">
            <a:avLst/>
          </a:prstGeom>
          <a:noFill/>
        </p:spPr>
        <p:txBody>
          <a:bodyPr wrap="none" lIns="0" tIns="0" rIns="0" bIns="0" rtlCol="0">
            <a:spAutoFit/>
          </a:bodyPr>
          <a:lstStyle/>
          <a:p>
            <a:r>
              <a:rPr lang="en-US" sz="1300" b="1" i="1" dirty="0" err="1">
                <a:solidFill>
                  <a:schemeClr val="bg1"/>
                </a:solidFill>
              </a:rPr>
              <a:t>concurrentRequests</a:t>
            </a:r>
            <a:endParaRPr lang="en-US" sz="1300" b="1" i="1" dirty="0">
              <a:solidFill>
                <a:schemeClr val="bg1"/>
              </a:solidFill>
            </a:endParaRPr>
          </a:p>
        </p:txBody>
      </p:sp>
      <p:sp>
        <p:nvSpPr>
          <p:cNvPr id="8" name="TextBox 7">
            <a:extLst>
              <a:ext uri="{FF2B5EF4-FFF2-40B4-BE49-F238E27FC236}">
                <a16:creationId xmlns:a16="http://schemas.microsoft.com/office/drawing/2014/main" id="{856DBDC9-1EF8-437A-BB9F-1CEDFD90EBBB}"/>
              </a:ext>
            </a:extLst>
          </p:cNvPr>
          <p:cNvSpPr txBox="1"/>
          <p:nvPr/>
        </p:nvSpPr>
        <p:spPr>
          <a:xfrm>
            <a:off x="5792169" y="2230814"/>
            <a:ext cx="1450718" cy="200055"/>
          </a:xfrm>
          <a:prstGeom prst="rect">
            <a:avLst/>
          </a:prstGeom>
          <a:noFill/>
        </p:spPr>
        <p:txBody>
          <a:bodyPr wrap="none" lIns="0" tIns="0" rIns="0" bIns="0" rtlCol="0">
            <a:spAutoFit/>
          </a:bodyPr>
          <a:lstStyle/>
          <a:p>
            <a:r>
              <a:rPr lang="en-US" sz="1300" b="1" i="1" dirty="0" err="1">
                <a:solidFill>
                  <a:schemeClr val="bg1"/>
                </a:solidFill>
              </a:rPr>
              <a:t>lifetimeOfInstance</a:t>
            </a:r>
            <a:endParaRPr lang="en-US" sz="1300" b="1" i="1" dirty="0">
              <a:solidFill>
                <a:schemeClr val="bg1"/>
              </a:solidFill>
            </a:endParaRPr>
          </a:p>
        </p:txBody>
      </p:sp>
      <p:sp>
        <p:nvSpPr>
          <p:cNvPr id="9" name="TextBox 8">
            <a:extLst>
              <a:ext uri="{FF2B5EF4-FFF2-40B4-BE49-F238E27FC236}">
                <a16:creationId xmlns:a16="http://schemas.microsoft.com/office/drawing/2014/main" id="{F078C9C7-E600-4461-B849-32DD5A108BA1}"/>
              </a:ext>
            </a:extLst>
          </p:cNvPr>
          <p:cNvSpPr txBox="1"/>
          <p:nvPr/>
        </p:nvSpPr>
        <p:spPr>
          <a:xfrm>
            <a:off x="6517528" y="2826382"/>
            <a:ext cx="1599797" cy="200055"/>
          </a:xfrm>
          <a:prstGeom prst="rect">
            <a:avLst/>
          </a:prstGeom>
          <a:noFill/>
        </p:spPr>
        <p:txBody>
          <a:bodyPr wrap="none" lIns="0" tIns="0" rIns="0" bIns="0" rtlCol="0">
            <a:spAutoFit/>
          </a:bodyPr>
          <a:lstStyle/>
          <a:p>
            <a:r>
              <a:rPr lang="en-US" sz="1300" b="1" i="1" dirty="0" err="1">
                <a:solidFill>
                  <a:schemeClr val="bg1"/>
                </a:solidFill>
              </a:rPr>
              <a:t>process.on</a:t>
            </a:r>
            <a:r>
              <a:rPr lang="en-US" sz="1300" b="1" i="1" dirty="0">
                <a:solidFill>
                  <a:schemeClr val="bg1"/>
                </a:solidFill>
              </a:rPr>
              <a:t>(‘exit’,…)</a:t>
            </a:r>
          </a:p>
        </p:txBody>
      </p:sp>
      <p:sp>
        <p:nvSpPr>
          <p:cNvPr id="10" name="Arrow: Right 9">
            <a:extLst>
              <a:ext uri="{FF2B5EF4-FFF2-40B4-BE49-F238E27FC236}">
                <a16:creationId xmlns:a16="http://schemas.microsoft.com/office/drawing/2014/main" id="{669DBCD5-1080-43E4-8EF6-7D51FF9DC5DF}"/>
              </a:ext>
            </a:extLst>
          </p:cNvPr>
          <p:cNvSpPr/>
          <p:nvPr/>
        </p:nvSpPr>
        <p:spPr>
          <a:xfrm>
            <a:off x="4629600" y="1851555"/>
            <a:ext cx="1162569"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E5240B0-8C66-47C1-B052-CD6650292218}"/>
              </a:ext>
            </a:extLst>
          </p:cNvPr>
          <p:cNvSpPr/>
          <p:nvPr/>
        </p:nvSpPr>
        <p:spPr>
          <a:xfrm>
            <a:off x="4328819" y="214795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95D0A5D-B84C-4056-8C15-258A59ECDCC5}"/>
              </a:ext>
            </a:extLst>
          </p:cNvPr>
          <p:cNvSpPr/>
          <p:nvPr/>
        </p:nvSpPr>
        <p:spPr>
          <a:xfrm>
            <a:off x="4328819" y="243010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4A7286C-DBE5-442E-9CF8-A80909B6540D}"/>
              </a:ext>
            </a:extLst>
          </p:cNvPr>
          <p:cNvSpPr/>
          <p:nvPr/>
        </p:nvSpPr>
        <p:spPr>
          <a:xfrm>
            <a:off x="4894605" y="2634779"/>
            <a:ext cx="849600"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55DCE8B-316E-4C6B-B92E-BB7055C899FB}"/>
              </a:ext>
            </a:extLst>
          </p:cNvPr>
          <p:cNvSpPr/>
          <p:nvPr/>
        </p:nvSpPr>
        <p:spPr>
          <a:xfrm>
            <a:off x="4918595" y="2925957"/>
            <a:ext cx="1162569" cy="22860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4E1D28-28B5-44D6-911E-B46B4113B823}"/>
              </a:ext>
            </a:extLst>
          </p:cNvPr>
          <p:cNvSpPr txBox="1"/>
          <p:nvPr/>
        </p:nvSpPr>
        <p:spPr>
          <a:xfrm>
            <a:off x="7315647" y="2508299"/>
            <a:ext cx="1043555" cy="200055"/>
          </a:xfrm>
          <a:prstGeom prst="rect">
            <a:avLst/>
          </a:prstGeom>
          <a:noFill/>
        </p:spPr>
        <p:txBody>
          <a:bodyPr wrap="none" lIns="0" tIns="0" rIns="0" bIns="0" rtlCol="0">
            <a:spAutoFit/>
          </a:bodyPr>
          <a:lstStyle/>
          <a:p>
            <a:r>
              <a:rPr lang="en-US" sz="1300" b="1" i="1" dirty="0">
                <a:solidFill>
                  <a:schemeClr val="bg1"/>
                </a:solidFill>
              </a:rPr>
              <a:t>console.log()</a:t>
            </a:r>
          </a:p>
        </p:txBody>
      </p:sp>
    </p:spTree>
    <p:extLst>
      <p:ext uri="{BB962C8B-B14F-4D97-AF65-F5344CB8AC3E}">
        <p14:creationId xmlns:p14="http://schemas.microsoft.com/office/powerpoint/2010/main" val="105041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ECF0-42FB-493F-B760-3F89A8B29AF5}"/>
              </a:ext>
            </a:extLst>
          </p:cNvPr>
          <p:cNvSpPr>
            <a:spLocks noGrp="1"/>
          </p:cNvSpPr>
          <p:nvPr>
            <p:ph type="title"/>
          </p:nvPr>
        </p:nvSpPr>
        <p:spPr/>
        <p:txBody>
          <a:bodyPr/>
          <a:lstStyle/>
          <a:p>
            <a:r>
              <a:rPr lang="en-US" dirty="0"/>
              <a:t>Physical Function Findings</a:t>
            </a:r>
          </a:p>
        </p:txBody>
      </p:sp>
      <p:sp>
        <p:nvSpPr>
          <p:cNvPr id="3" name="Content Placeholder 2">
            <a:extLst>
              <a:ext uri="{FF2B5EF4-FFF2-40B4-BE49-F238E27FC236}">
                <a16:creationId xmlns:a16="http://schemas.microsoft.com/office/drawing/2014/main" id="{2615AB95-1FB1-4D8E-80E1-2FCFA62FC22F}"/>
              </a:ext>
            </a:extLst>
          </p:cNvPr>
          <p:cNvSpPr>
            <a:spLocks noGrp="1"/>
          </p:cNvSpPr>
          <p:nvPr>
            <p:ph idx="1"/>
          </p:nvPr>
        </p:nvSpPr>
        <p:spPr/>
        <p:txBody>
          <a:bodyPr/>
          <a:lstStyle/>
          <a:p>
            <a:r>
              <a:rPr lang="en-US" dirty="0"/>
              <a:t>No concurrent request handling in a single instance</a:t>
            </a:r>
          </a:p>
          <a:p>
            <a:pPr lvl="1"/>
            <a:r>
              <a:rPr lang="en-US" dirty="0"/>
              <a:t>Four concurrent requests, </a:t>
            </a:r>
            <a:br>
              <a:rPr lang="en-US" dirty="0"/>
            </a:br>
            <a:r>
              <a:rPr lang="en-US" dirty="0"/>
              <a:t>four different hosts (== container instances)</a:t>
            </a:r>
          </a:p>
          <a:p>
            <a:r>
              <a:rPr lang="en-US" dirty="0"/>
              <a:t>Each instance handles multiple [subsequent] requests</a:t>
            </a:r>
            <a:br>
              <a:rPr lang="en-US" dirty="0"/>
            </a:br>
            <a:br>
              <a:rPr lang="en-US" dirty="0"/>
            </a:br>
            <a:endParaRPr lang="en-US" dirty="0"/>
          </a:p>
          <a:p>
            <a:r>
              <a:rPr lang="en-US" dirty="0"/>
              <a:t>State is kept in instance between requests</a:t>
            </a:r>
          </a:p>
          <a:p>
            <a:pPr lvl="1"/>
            <a:r>
              <a:rPr lang="en-US" dirty="0"/>
              <a:t>Until the death of an instance</a:t>
            </a:r>
          </a:p>
          <a:p>
            <a:r>
              <a:rPr lang="en-US" dirty="0"/>
              <a:t>An instance can perform some background work after a request is responded to (13 seconds?)</a:t>
            </a:r>
          </a:p>
          <a:p>
            <a:pPr lvl="1"/>
            <a:r>
              <a:rPr lang="en-US" dirty="0"/>
              <a:t>Part of pay per use?</a:t>
            </a:r>
          </a:p>
          <a:p>
            <a:r>
              <a:rPr lang="en-US" dirty="0"/>
              <a:t>An instance is killed after [approximately] 10 minutes</a:t>
            </a:r>
          </a:p>
        </p:txBody>
      </p:sp>
      <p:sp>
        <p:nvSpPr>
          <p:cNvPr id="4" name="Footer Placeholder 3">
            <a:extLst>
              <a:ext uri="{FF2B5EF4-FFF2-40B4-BE49-F238E27FC236}">
                <a16:creationId xmlns:a16="http://schemas.microsoft.com/office/drawing/2014/main" id="{EDD874F0-3EEA-4ADC-A396-887398AB356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2277F759-8F94-423F-A021-E65DF8CF3878}"/>
              </a:ext>
            </a:extLst>
          </p:cNvPr>
          <p:cNvPicPr>
            <a:picLocks noChangeAspect="1"/>
          </p:cNvPicPr>
          <p:nvPr/>
        </p:nvPicPr>
        <p:blipFill>
          <a:blip r:embed="rId3"/>
          <a:stretch>
            <a:fillRect/>
          </a:stretch>
        </p:blipFill>
        <p:spPr>
          <a:xfrm>
            <a:off x="5495934" y="321187"/>
            <a:ext cx="1848065" cy="137260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2563719-2ABA-4308-938D-22B4B86F7657}"/>
              </a:ext>
            </a:extLst>
          </p:cNvPr>
          <p:cNvPicPr>
            <a:picLocks noChangeAspect="1"/>
          </p:cNvPicPr>
          <p:nvPr/>
        </p:nvPicPr>
        <p:blipFill>
          <a:blip r:embed="rId4"/>
          <a:stretch>
            <a:fillRect/>
          </a:stretch>
        </p:blipFill>
        <p:spPr>
          <a:xfrm>
            <a:off x="57912" y="2138705"/>
            <a:ext cx="9028176" cy="25812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1C1A52E-67D5-4ED8-9356-412E6C68D677}"/>
              </a:ext>
            </a:extLst>
          </p:cNvPr>
          <p:cNvSpPr/>
          <p:nvPr/>
        </p:nvSpPr>
        <p:spPr>
          <a:xfrm>
            <a:off x="6248400" y="2212848"/>
            <a:ext cx="249936" cy="15240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2" name="Snagit_SNG838">
            <a:extLst>
              <a:ext uri="{FF2B5EF4-FFF2-40B4-BE49-F238E27FC236}">
                <a16:creationId xmlns:a16="http://schemas.microsoft.com/office/drawing/2014/main" id="{03648910-AB37-4BF1-B9DB-07BF9710586B}"/>
              </a:ext>
            </a:extLst>
          </p:cNvPr>
          <p:cNvPicPr>
            <a:picLocks noChangeAspect="1"/>
          </p:cNvPicPr>
          <p:nvPr/>
        </p:nvPicPr>
        <p:blipFill>
          <a:blip r:embed="rId5"/>
          <a:stretch>
            <a:fillRect/>
          </a:stretch>
        </p:blipFill>
        <p:spPr>
          <a:xfrm>
            <a:off x="3395472" y="3399168"/>
            <a:ext cx="5299242" cy="482290"/>
          </a:xfrm>
          <a:prstGeom prst="rect">
            <a:avLst/>
          </a:prstGeom>
          <a:ln>
            <a:noFill/>
          </a:ln>
          <a:effectLst>
            <a:outerShdw blurRad="292100" dist="139700" dir="2700000" algn="tl" rotWithShape="0">
              <a:srgbClr val="333333">
                <a:alpha val="65000"/>
              </a:srgbClr>
            </a:outerShdw>
          </a:effectLst>
        </p:spPr>
      </p:pic>
      <p:pic>
        <p:nvPicPr>
          <p:cNvPr id="14" name="Graphic 13" descr="Alarm clock">
            <a:extLst>
              <a:ext uri="{FF2B5EF4-FFF2-40B4-BE49-F238E27FC236}">
                <a16:creationId xmlns:a16="http://schemas.microsoft.com/office/drawing/2014/main" id="{3058C024-B8CE-4327-84C3-FC8EB8DEF6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2288" y="3881458"/>
            <a:ext cx="401574" cy="401574"/>
          </a:xfrm>
          <a:prstGeom prst="rect">
            <a:avLst/>
          </a:prstGeom>
        </p:spPr>
      </p:pic>
    </p:spTree>
    <p:extLst>
      <p:ext uri="{BB962C8B-B14F-4D97-AF65-F5344CB8AC3E}">
        <p14:creationId xmlns:p14="http://schemas.microsoft.com/office/powerpoint/2010/main" val="42675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300AE-B117-46F0-B51F-1FFE28FB612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sp>
        <p:nvSpPr>
          <p:cNvPr id="10" name="Title 2">
            <a:extLst>
              <a:ext uri="{FF2B5EF4-FFF2-40B4-BE49-F238E27FC236}">
                <a16:creationId xmlns:a16="http://schemas.microsoft.com/office/drawing/2014/main" id="{806835BA-5E26-439A-A769-BE1C1129E653}"/>
              </a:ext>
            </a:extLst>
          </p:cNvPr>
          <p:cNvSpPr>
            <a:spLocks noGrp="1"/>
          </p:cNvSpPr>
          <p:nvPr>
            <p:ph type="title"/>
          </p:nvPr>
        </p:nvSpPr>
        <p:spPr>
          <a:xfrm>
            <a:off x="719999" y="288000"/>
            <a:ext cx="6624000" cy="504000"/>
          </a:xfrm>
        </p:spPr>
        <p:txBody>
          <a:bodyPr/>
          <a:lstStyle/>
          <a:p>
            <a:r>
              <a:rPr lang="en-US" dirty="0"/>
              <a:t>Pricing Oracle Functions – no use, no pay</a:t>
            </a:r>
            <a:br>
              <a:rPr lang="en-US" dirty="0"/>
            </a:br>
            <a:r>
              <a:rPr lang="en-US" dirty="0"/>
              <a:t>(and even if quite a bit of use – then still no pay)</a:t>
            </a:r>
          </a:p>
        </p:txBody>
      </p:sp>
      <p:pic>
        <p:nvPicPr>
          <p:cNvPr id="5" name="Picture 4" descr="Graphical user interface, application&#10;&#10;Description automatically generated">
            <a:extLst>
              <a:ext uri="{FF2B5EF4-FFF2-40B4-BE49-F238E27FC236}">
                <a16:creationId xmlns:a16="http://schemas.microsoft.com/office/drawing/2014/main" id="{B0B5206E-883C-4D03-AE25-8B240B8A1C7E}"/>
              </a:ext>
            </a:extLst>
          </p:cNvPr>
          <p:cNvPicPr>
            <a:picLocks noChangeAspect="1"/>
          </p:cNvPicPr>
          <p:nvPr/>
        </p:nvPicPr>
        <p:blipFill>
          <a:blip r:embed="rId2"/>
          <a:stretch>
            <a:fillRect/>
          </a:stretch>
        </p:blipFill>
        <p:spPr>
          <a:xfrm>
            <a:off x="797807" y="1143000"/>
            <a:ext cx="7548385" cy="351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2076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A52E937-8099-4983-AEFD-B1D4374BC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7" name="Arrow: Right 56">
            <a:extLst>
              <a:ext uri="{FF2B5EF4-FFF2-40B4-BE49-F238E27FC236}">
                <a16:creationId xmlns:a16="http://schemas.microsoft.com/office/drawing/2014/main" id="{C475642B-C82F-4361-9117-67F1A4BA771D}"/>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6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5" grpId="0"/>
      <p:bldP spid="17" grpId="0"/>
      <p:bldP spid="20" grpId="0"/>
      <p:bldP spid="21" grpId="0"/>
      <p:bldP spid="28" grpId="0" animBg="1"/>
      <p:bldP spid="31" grpId="0" animBg="1"/>
      <p:bldP spid="32" grpId="0" animBg="1"/>
      <p:bldP spid="37" grpId="0" animBg="1"/>
      <p:bldP spid="38" grpId="0"/>
      <p:bldP spid="47" grpId="0" animBg="1"/>
      <p:bldP spid="49" grpId="0" animBg="1"/>
      <p:bldP spid="50" grpId="0"/>
      <p:bldP spid="51" grpId="0" animBg="1"/>
      <p:bldP spid="52" grpId="0" animBg="1"/>
      <p:bldP spid="53" grpId="0" animBg="1"/>
      <p:bldP spid="55" grpId="0" animBg="1"/>
      <p:bldP spid="5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CB714B6-14C1-4445-B294-D67F00553BD5}"/>
              </a:ext>
            </a:extLst>
          </p:cNvPr>
          <p:cNvGrpSpPr/>
          <p:nvPr/>
        </p:nvGrpSpPr>
        <p:grpSpPr>
          <a:xfrm>
            <a:off x="7166097" y="770671"/>
            <a:ext cx="1757698" cy="921372"/>
            <a:chOff x="6956027" y="723900"/>
            <a:chExt cx="1484411" cy="582817"/>
          </a:xfrm>
        </p:grpSpPr>
        <p:sp>
          <p:nvSpPr>
            <p:cNvPr id="3" name="Rectangle: Rounded Corners 2">
              <a:extLst>
                <a:ext uri="{FF2B5EF4-FFF2-40B4-BE49-F238E27FC236}">
                  <a16:creationId xmlns:a16="http://schemas.microsoft.com/office/drawing/2014/main" id="{DC311F33-B0C3-462A-BD7E-9A2197EBB9A5}"/>
                </a:ext>
              </a:extLst>
            </p:cNvPr>
            <p:cNvSpPr/>
            <p:nvPr/>
          </p:nvSpPr>
          <p:spPr>
            <a:xfrm>
              <a:off x="6956027" y="723900"/>
              <a:ext cx="1467974"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Ops automation</a:t>
              </a:r>
            </a:p>
          </p:txBody>
        </p:sp>
        <p:sp>
          <p:nvSpPr>
            <p:cNvPr id="39" name="Rectangle: Rounded Corners 38">
              <a:extLst>
                <a:ext uri="{FF2B5EF4-FFF2-40B4-BE49-F238E27FC236}">
                  <a16:creationId xmlns:a16="http://schemas.microsoft.com/office/drawing/2014/main" id="{F108BBB9-87BF-4EEA-AB57-A6EBFC02E323}"/>
                </a:ext>
              </a:extLst>
            </p:cNvPr>
            <p:cNvSpPr/>
            <p:nvPr/>
          </p:nvSpPr>
          <p:spPr>
            <a:xfrm>
              <a:off x="6972464" y="1046350"/>
              <a:ext cx="1467974"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Application</a:t>
              </a:r>
            </a:p>
          </p:txBody>
        </p:sp>
      </p:grpSp>
      <p:sp>
        <p:nvSpPr>
          <p:cNvPr id="41" name="Rectangle: Rounded Corners 40">
            <a:extLst>
              <a:ext uri="{FF2B5EF4-FFF2-40B4-BE49-F238E27FC236}">
                <a16:creationId xmlns:a16="http://schemas.microsoft.com/office/drawing/2014/main" id="{7485DC04-3D5F-409F-99F1-FC81F9D06395}"/>
              </a:ext>
            </a:extLst>
          </p:cNvPr>
          <p:cNvSpPr/>
          <p:nvPr/>
        </p:nvSpPr>
        <p:spPr>
          <a:xfrm>
            <a:off x="1115083" y="931045"/>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43" name="Rectangle: Rounded Corners 42">
            <a:extLst>
              <a:ext uri="{FF2B5EF4-FFF2-40B4-BE49-F238E27FC236}">
                <a16:creationId xmlns:a16="http://schemas.microsoft.com/office/drawing/2014/main" id="{5A376CC8-9157-41E7-BBA7-5C8A872A9A73}"/>
              </a:ext>
            </a:extLst>
          </p:cNvPr>
          <p:cNvSpPr/>
          <p:nvPr/>
        </p:nvSpPr>
        <p:spPr>
          <a:xfrm>
            <a:off x="984283" y="347165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44" name="Rectangle: Rounded Corners 43">
            <a:extLst>
              <a:ext uri="{FF2B5EF4-FFF2-40B4-BE49-F238E27FC236}">
                <a16:creationId xmlns:a16="http://schemas.microsoft.com/office/drawing/2014/main" id="{AE1E12EA-3CFC-4C4C-A2C3-D1B2EE57B573}"/>
              </a:ext>
            </a:extLst>
          </p:cNvPr>
          <p:cNvSpPr/>
          <p:nvPr/>
        </p:nvSpPr>
        <p:spPr>
          <a:xfrm>
            <a:off x="2832256" y="3995102"/>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6" name="Rectangle: Rounded Corners 55">
            <a:extLst>
              <a:ext uri="{FF2B5EF4-FFF2-40B4-BE49-F238E27FC236}">
                <a16:creationId xmlns:a16="http://schemas.microsoft.com/office/drawing/2014/main" id="{13965AA7-7D2F-494F-9F63-D0FF8EEB2403}"/>
              </a:ext>
            </a:extLst>
          </p:cNvPr>
          <p:cNvSpPr/>
          <p:nvPr/>
        </p:nvSpPr>
        <p:spPr>
          <a:xfrm>
            <a:off x="7328496" y="369006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7" name="Rectangle: Rounded Corners 56">
            <a:extLst>
              <a:ext uri="{FF2B5EF4-FFF2-40B4-BE49-F238E27FC236}">
                <a16:creationId xmlns:a16="http://schemas.microsoft.com/office/drawing/2014/main" id="{69CE58E3-97D3-44E3-8238-AE4396F3A4B6}"/>
              </a:ext>
            </a:extLst>
          </p:cNvPr>
          <p:cNvSpPr/>
          <p:nvPr/>
        </p:nvSpPr>
        <p:spPr>
          <a:xfrm>
            <a:off x="2514424" y="267263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8" name="Rectangle: Rounded Corners 57">
            <a:extLst>
              <a:ext uri="{FF2B5EF4-FFF2-40B4-BE49-F238E27FC236}">
                <a16:creationId xmlns:a16="http://schemas.microsoft.com/office/drawing/2014/main" id="{2F75D8BE-CD30-4FE4-8842-59445BF41FCD}"/>
              </a:ext>
            </a:extLst>
          </p:cNvPr>
          <p:cNvSpPr/>
          <p:nvPr/>
        </p:nvSpPr>
        <p:spPr>
          <a:xfrm>
            <a:off x="879453" y="1777523"/>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9" name="Rectangle: Rounded Corners 58">
            <a:extLst>
              <a:ext uri="{FF2B5EF4-FFF2-40B4-BE49-F238E27FC236}">
                <a16:creationId xmlns:a16="http://schemas.microsoft.com/office/drawing/2014/main" id="{B145FBCE-1AC6-4A8D-927B-B2B43AFE3A1B}"/>
              </a:ext>
            </a:extLst>
          </p:cNvPr>
          <p:cNvSpPr/>
          <p:nvPr/>
        </p:nvSpPr>
        <p:spPr>
          <a:xfrm>
            <a:off x="2509579" y="3282446"/>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60" name="Rectangle: Rounded Corners 59">
            <a:extLst>
              <a:ext uri="{FF2B5EF4-FFF2-40B4-BE49-F238E27FC236}">
                <a16:creationId xmlns:a16="http://schemas.microsoft.com/office/drawing/2014/main" id="{C701B2FF-CA08-482C-80D2-9D36E8B559A9}"/>
              </a:ext>
            </a:extLst>
          </p:cNvPr>
          <p:cNvSpPr/>
          <p:nvPr/>
        </p:nvSpPr>
        <p:spPr>
          <a:xfrm>
            <a:off x="2873159" y="3124924"/>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61" name="Rectangle: Rounded Corners 60">
            <a:extLst>
              <a:ext uri="{FF2B5EF4-FFF2-40B4-BE49-F238E27FC236}">
                <a16:creationId xmlns:a16="http://schemas.microsoft.com/office/drawing/2014/main" id="{392643A1-8C33-41A3-AD65-AAB52745C30F}"/>
              </a:ext>
            </a:extLst>
          </p:cNvPr>
          <p:cNvSpPr/>
          <p:nvPr/>
        </p:nvSpPr>
        <p:spPr>
          <a:xfrm>
            <a:off x="941826" y="1424262"/>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pic>
        <p:nvPicPr>
          <p:cNvPr id="64"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4A091D8-5560-4DB4-909B-BE77DBC75BF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65" name="Arrow: Right 64">
            <a:extLst>
              <a:ext uri="{FF2B5EF4-FFF2-40B4-BE49-F238E27FC236}">
                <a16:creationId xmlns:a16="http://schemas.microsoft.com/office/drawing/2014/main" id="{E2C528C9-480B-4E47-A0EA-32B526BDC962}"/>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449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86DC-09EE-4E56-97D8-3F49D8A2FE7C}"/>
              </a:ext>
            </a:extLst>
          </p:cNvPr>
          <p:cNvSpPr>
            <a:spLocks noGrp="1"/>
          </p:cNvSpPr>
          <p:nvPr>
            <p:ph type="title"/>
          </p:nvPr>
        </p:nvSpPr>
        <p:spPr/>
        <p:txBody>
          <a:bodyPr/>
          <a:lstStyle/>
          <a:p>
            <a:r>
              <a:rPr lang="nl-NL" dirty="0"/>
              <a:t>API Gateway</a:t>
            </a:r>
            <a:endParaRPr lang="en-NL" dirty="0"/>
          </a:p>
        </p:txBody>
      </p:sp>
      <p:sp>
        <p:nvSpPr>
          <p:cNvPr id="3" name="Content Placeholder 2">
            <a:extLst>
              <a:ext uri="{FF2B5EF4-FFF2-40B4-BE49-F238E27FC236}">
                <a16:creationId xmlns:a16="http://schemas.microsoft.com/office/drawing/2014/main" id="{E1100BEB-CBDA-4EC9-A97F-DF0C5B519DFB}"/>
              </a:ext>
            </a:extLst>
          </p:cNvPr>
          <p:cNvSpPr>
            <a:spLocks noGrp="1"/>
          </p:cNvSpPr>
          <p:nvPr>
            <p:ph idx="1"/>
          </p:nvPr>
        </p:nvSpPr>
        <p:spPr>
          <a:xfrm>
            <a:off x="720004" y="936000"/>
            <a:ext cx="6623999" cy="3780000"/>
          </a:xfrm>
        </p:spPr>
        <p:txBody>
          <a:bodyPr/>
          <a:lstStyle/>
          <a:p>
            <a:r>
              <a:rPr lang="nl-NL" dirty="0"/>
              <a:t>Handle HTTP calls:</a:t>
            </a:r>
          </a:p>
          <a:p>
            <a:pPr lvl="1"/>
            <a:r>
              <a:rPr lang="nl-NL" dirty="0" err="1"/>
              <a:t>Authorize</a:t>
            </a:r>
            <a:endParaRPr lang="nl-NL" dirty="0"/>
          </a:p>
          <a:p>
            <a:pPr lvl="1"/>
            <a:r>
              <a:rPr lang="nl-NL" dirty="0"/>
              <a:t>Route</a:t>
            </a:r>
          </a:p>
          <a:p>
            <a:pPr lvl="1"/>
            <a:r>
              <a:rPr lang="nl-NL" dirty="0"/>
              <a:t>Map</a:t>
            </a:r>
          </a:p>
          <a:p>
            <a:pPr lvl="1"/>
            <a:r>
              <a:rPr lang="nl-NL" dirty="0" err="1"/>
              <a:t>Transform</a:t>
            </a:r>
            <a:endParaRPr lang="nl-NL" dirty="0"/>
          </a:p>
          <a:p>
            <a:pPr lvl="1"/>
            <a:r>
              <a:rPr lang="nl-NL" dirty="0" err="1"/>
              <a:t>Observer</a:t>
            </a:r>
            <a:endParaRPr lang="nl-NL" dirty="0"/>
          </a:p>
          <a:p>
            <a:pPr lvl="2"/>
            <a:r>
              <a:rPr lang="nl-NL" dirty="0"/>
              <a:t>Monitor</a:t>
            </a:r>
          </a:p>
          <a:p>
            <a:pPr lvl="2"/>
            <a:r>
              <a:rPr lang="nl-NL" dirty="0"/>
              <a:t>Audit</a:t>
            </a:r>
          </a:p>
          <a:p>
            <a:pPr lvl="2"/>
            <a:r>
              <a:rPr lang="nl-NL" dirty="0"/>
              <a:t>Log</a:t>
            </a:r>
          </a:p>
          <a:p>
            <a:pPr marL="180000" lvl="1" indent="0">
              <a:buNone/>
            </a:pPr>
            <a:endParaRPr lang="nl-NL" dirty="0"/>
          </a:p>
          <a:p>
            <a:endParaRPr lang="en-NL" dirty="0"/>
          </a:p>
        </p:txBody>
      </p:sp>
      <p:sp>
        <p:nvSpPr>
          <p:cNvPr id="4" name="Footer Placeholder 3">
            <a:extLst>
              <a:ext uri="{FF2B5EF4-FFF2-40B4-BE49-F238E27FC236}">
                <a16:creationId xmlns:a16="http://schemas.microsoft.com/office/drawing/2014/main" id="{A1182959-CC61-438F-A011-FA06A3F8C80C}"/>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7F2FAC98-D8BC-444B-A060-0EAF15A03DE0}"/>
              </a:ext>
            </a:extLst>
          </p:cNvPr>
          <p:cNvSpPr/>
          <p:nvPr/>
        </p:nvSpPr>
        <p:spPr>
          <a:xfrm>
            <a:off x="4940753" y="1271468"/>
            <a:ext cx="2294223" cy="3302955"/>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6" name="Rectangle 5">
            <a:extLst>
              <a:ext uri="{FF2B5EF4-FFF2-40B4-BE49-F238E27FC236}">
                <a16:creationId xmlns:a16="http://schemas.microsoft.com/office/drawing/2014/main" id="{0D7797CF-BD5F-4BEA-B22D-5C6A1A1C8531}"/>
              </a:ext>
            </a:extLst>
          </p:cNvPr>
          <p:cNvSpPr/>
          <p:nvPr/>
        </p:nvSpPr>
        <p:spPr>
          <a:xfrm>
            <a:off x="4511164" y="2565774"/>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7" name="TextBox 6">
            <a:extLst>
              <a:ext uri="{FF2B5EF4-FFF2-40B4-BE49-F238E27FC236}">
                <a16:creationId xmlns:a16="http://schemas.microsoft.com/office/drawing/2014/main" id="{A6FA17FB-C75F-470E-B654-5D613B36C08F}"/>
              </a:ext>
            </a:extLst>
          </p:cNvPr>
          <p:cNvSpPr txBox="1"/>
          <p:nvPr/>
        </p:nvSpPr>
        <p:spPr>
          <a:xfrm>
            <a:off x="4452007" y="2713160"/>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8" name="TextBox 7">
            <a:extLst>
              <a:ext uri="{FF2B5EF4-FFF2-40B4-BE49-F238E27FC236}">
                <a16:creationId xmlns:a16="http://schemas.microsoft.com/office/drawing/2014/main" id="{474A4DBB-A865-4AFC-B9B7-B68D8CF19A97}"/>
              </a:ext>
            </a:extLst>
          </p:cNvPr>
          <p:cNvSpPr txBox="1"/>
          <p:nvPr/>
        </p:nvSpPr>
        <p:spPr>
          <a:xfrm>
            <a:off x="5309459" y="4600041"/>
            <a:ext cx="1803699" cy="253916"/>
          </a:xfrm>
          <a:prstGeom prst="rect">
            <a:avLst/>
          </a:prstGeom>
          <a:noFill/>
        </p:spPr>
        <p:txBody>
          <a:bodyPr wrap="none" rtlCol="0">
            <a:spAutoFit/>
          </a:bodyPr>
          <a:lstStyle/>
          <a:p>
            <a:pPr defTabSz="914378"/>
            <a:r>
              <a:rPr lang="nl-NL" sz="1050" dirty="0"/>
              <a:t>Oracle Cloud </a:t>
            </a:r>
            <a:r>
              <a:rPr lang="nl-NL" sz="1050" dirty="0" err="1"/>
              <a:t>Infrastructure</a:t>
            </a:r>
            <a:endParaRPr lang="en-NL" sz="1050" dirty="0"/>
          </a:p>
        </p:txBody>
      </p:sp>
      <p:sp>
        <p:nvSpPr>
          <p:cNvPr id="9" name="Rectangle 8">
            <a:extLst>
              <a:ext uri="{FF2B5EF4-FFF2-40B4-BE49-F238E27FC236}">
                <a16:creationId xmlns:a16="http://schemas.microsoft.com/office/drawing/2014/main" id="{1ED1CADB-CA89-4249-887D-C7AA465B08E8}"/>
              </a:ext>
            </a:extLst>
          </p:cNvPr>
          <p:cNvSpPr/>
          <p:nvPr/>
        </p:nvSpPr>
        <p:spPr>
          <a:xfrm>
            <a:off x="7464726" y="2713161"/>
            <a:ext cx="1525447" cy="9972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837D12EF-0FC3-44EB-A1C4-71A47F0994F9}"/>
              </a:ext>
            </a:extLst>
          </p:cNvPr>
          <p:cNvSpPr txBox="1"/>
          <p:nvPr/>
        </p:nvSpPr>
        <p:spPr>
          <a:xfrm>
            <a:off x="7596798" y="2977249"/>
            <a:ext cx="1261300"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3rd party HTTP </a:t>
            </a:r>
            <a:r>
              <a:rPr lang="nl-NL" sz="1100" dirty="0" err="1">
                <a:solidFill>
                  <a:srgbClr val="FFFFFF"/>
                </a:solidFill>
              </a:rPr>
              <a:t>endpoint</a:t>
            </a:r>
            <a:endParaRPr lang="en-NL" sz="1100" dirty="0">
              <a:solidFill>
                <a:srgbClr val="FFFFFF"/>
              </a:solidFill>
            </a:endParaRPr>
          </a:p>
        </p:txBody>
      </p:sp>
      <p:sp>
        <p:nvSpPr>
          <p:cNvPr id="11" name="Rectangle 10">
            <a:extLst>
              <a:ext uri="{FF2B5EF4-FFF2-40B4-BE49-F238E27FC236}">
                <a16:creationId xmlns:a16="http://schemas.microsoft.com/office/drawing/2014/main" id="{D1E207C8-268C-4B14-BF5D-E3B6CB576EA1}"/>
              </a:ext>
            </a:extLst>
          </p:cNvPr>
          <p:cNvSpPr/>
          <p:nvPr/>
        </p:nvSpPr>
        <p:spPr>
          <a:xfrm>
            <a:off x="6220889" y="1845537"/>
            <a:ext cx="737409" cy="4868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2" name="TextBox 11">
            <a:extLst>
              <a:ext uri="{FF2B5EF4-FFF2-40B4-BE49-F238E27FC236}">
                <a16:creationId xmlns:a16="http://schemas.microsoft.com/office/drawing/2014/main" id="{196583BF-18F5-4CC2-AB5C-D87CE480515C}"/>
              </a:ext>
            </a:extLst>
          </p:cNvPr>
          <p:cNvSpPr txBox="1"/>
          <p:nvPr/>
        </p:nvSpPr>
        <p:spPr>
          <a:xfrm>
            <a:off x="6220889" y="1960429"/>
            <a:ext cx="737409" cy="261610"/>
          </a:xfrm>
          <a:prstGeom prst="rect">
            <a:avLst/>
          </a:prstGeom>
          <a:noFill/>
        </p:spPr>
        <p:txBody>
          <a:bodyPr wrap="square" rtlCol="0">
            <a:spAutoFit/>
          </a:bodyPr>
          <a:lstStyle/>
          <a:p>
            <a:pPr algn="ctr" defTabSz="914378"/>
            <a:r>
              <a:rPr lang="nl-NL" sz="1100" dirty="0" err="1">
                <a:solidFill>
                  <a:srgbClr val="FFFFFF"/>
                </a:solidFill>
              </a:rPr>
              <a:t>Function</a:t>
            </a:r>
            <a:endParaRPr lang="en-NL" sz="1100" dirty="0">
              <a:solidFill>
                <a:srgbClr val="FFFFFF"/>
              </a:solidFill>
            </a:endParaRPr>
          </a:p>
        </p:txBody>
      </p:sp>
      <p:sp>
        <p:nvSpPr>
          <p:cNvPr id="13" name="Rectangle 12">
            <a:extLst>
              <a:ext uri="{FF2B5EF4-FFF2-40B4-BE49-F238E27FC236}">
                <a16:creationId xmlns:a16="http://schemas.microsoft.com/office/drawing/2014/main" id="{2A79F924-D13A-46B7-8799-2715CECBEE04}"/>
              </a:ext>
            </a:extLst>
          </p:cNvPr>
          <p:cNvSpPr/>
          <p:nvPr/>
        </p:nvSpPr>
        <p:spPr>
          <a:xfrm>
            <a:off x="5405757" y="2785029"/>
            <a:ext cx="359350" cy="2899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4" name="TextBox 13">
            <a:extLst>
              <a:ext uri="{FF2B5EF4-FFF2-40B4-BE49-F238E27FC236}">
                <a16:creationId xmlns:a16="http://schemas.microsoft.com/office/drawing/2014/main" id="{C243D767-DFAE-44EB-AA4F-0398BDD08FF3}"/>
              </a:ext>
            </a:extLst>
          </p:cNvPr>
          <p:cNvSpPr txBox="1"/>
          <p:nvPr/>
        </p:nvSpPr>
        <p:spPr>
          <a:xfrm>
            <a:off x="5216726" y="2810645"/>
            <a:ext cx="737409" cy="230832"/>
          </a:xfrm>
          <a:prstGeom prst="rect">
            <a:avLst/>
          </a:prstGeom>
          <a:noFill/>
        </p:spPr>
        <p:txBody>
          <a:bodyPr wrap="square" rtlCol="0">
            <a:spAutoFit/>
          </a:bodyPr>
          <a:lstStyle/>
          <a:p>
            <a:pPr algn="ctr" defTabSz="914378"/>
            <a:r>
              <a:rPr lang="nl-NL" sz="900" dirty="0">
                <a:solidFill>
                  <a:srgbClr val="FFFFFF"/>
                </a:solidFill>
              </a:rPr>
              <a:t>Stock</a:t>
            </a:r>
            <a:endParaRPr lang="en-NL" sz="900" dirty="0">
              <a:solidFill>
                <a:srgbClr val="FFFFFF"/>
              </a:solidFill>
            </a:endParaRPr>
          </a:p>
        </p:txBody>
      </p:sp>
      <p:cxnSp>
        <p:nvCxnSpPr>
          <p:cNvPr id="15" name="Connector: Elbow 14">
            <a:extLst>
              <a:ext uri="{FF2B5EF4-FFF2-40B4-BE49-F238E27FC236}">
                <a16:creationId xmlns:a16="http://schemas.microsoft.com/office/drawing/2014/main" id="{FC768DD6-9C38-49E9-9D4B-0B3AA096D3FA}"/>
              </a:ext>
            </a:extLst>
          </p:cNvPr>
          <p:cNvCxnSpPr>
            <a:cxnSpLocks/>
          </p:cNvCxnSpPr>
          <p:nvPr/>
        </p:nvCxnSpPr>
        <p:spPr>
          <a:xfrm flipV="1">
            <a:off x="5309459" y="2146990"/>
            <a:ext cx="911430" cy="52176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9513DF-780D-493C-91BD-CF961585A61A}"/>
              </a:ext>
            </a:extLst>
          </p:cNvPr>
          <p:cNvCxnSpPr>
            <a:cxnSpLocks/>
            <a:stCxn id="14" idx="1"/>
          </p:cNvCxnSpPr>
          <p:nvPr/>
        </p:nvCxnSpPr>
        <p:spPr>
          <a:xfrm>
            <a:off x="5216726" y="2926061"/>
            <a:ext cx="189030" cy="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413D365-1A19-48BA-944D-423DD50B013E}"/>
              </a:ext>
            </a:extLst>
          </p:cNvPr>
          <p:cNvCxnSpPr>
            <a:cxnSpLocks/>
          </p:cNvCxnSpPr>
          <p:nvPr/>
        </p:nvCxnSpPr>
        <p:spPr>
          <a:xfrm>
            <a:off x="5309459" y="3125657"/>
            <a:ext cx="2155267" cy="4369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21E62C-848E-451E-8313-FE4CF806A258}"/>
              </a:ext>
            </a:extLst>
          </p:cNvPr>
          <p:cNvSpPr/>
          <p:nvPr/>
        </p:nvSpPr>
        <p:spPr>
          <a:xfrm>
            <a:off x="5793027" y="3710412"/>
            <a:ext cx="855724" cy="77902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9" name="TextBox 18">
            <a:extLst>
              <a:ext uri="{FF2B5EF4-FFF2-40B4-BE49-F238E27FC236}">
                <a16:creationId xmlns:a16="http://schemas.microsoft.com/office/drawing/2014/main" id="{9D1119E5-256F-4F7B-9336-53C4123D79C8}"/>
              </a:ext>
            </a:extLst>
          </p:cNvPr>
          <p:cNvSpPr txBox="1"/>
          <p:nvPr/>
        </p:nvSpPr>
        <p:spPr>
          <a:xfrm>
            <a:off x="5852185" y="3865486"/>
            <a:ext cx="737409" cy="507831"/>
          </a:xfrm>
          <a:prstGeom prst="rect">
            <a:avLst/>
          </a:prstGeom>
          <a:noFill/>
        </p:spPr>
        <p:txBody>
          <a:bodyPr wrap="square" rtlCol="0">
            <a:spAutoFit/>
          </a:bodyPr>
          <a:lstStyle/>
          <a:p>
            <a:pPr algn="ctr" defTabSz="914378"/>
            <a:r>
              <a:rPr lang="nl-NL" sz="900" dirty="0" err="1">
                <a:solidFill>
                  <a:srgbClr val="FFFFFF"/>
                </a:solidFill>
              </a:rPr>
              <a:t>Any</a:t>
            </a:r>
            <a:r>
              <a:rPr lang="nl-NL" sz="900" dirty="0">
                <a:solidFill>
                  <a:srgbClr val="FFFFFF"/>
                </a:solidFill>
              </a:rPr>
              <a:t> HTTP </a:t>
            </a:r>
            <a:r>
              <a:rPr lang="nl-NL" sz="900" dirty="0" err="1">
                <a:solidFill>
                  <a:srgbClr val="FFFFFF"/>
                </a:solidFill>
              </a:rPr>
              <a:t>Endpoint</a:t>
            </a:r>
            <a:r>
              <a:rPr lang="nl-NL" sz="900" dirty="0">
                <a:solidFill>
                  <a:srgbClr val="FFFFFF"/>
                </a:solidFill>
              </a:rPr>
              <a:t> on OCI</a:t>
            </a:r>
            <a:endParaRPr lang="en-NL" sz="900" dirty="0">
              <a:solidFill>
                <a:srgbClr val="FFFFFF"/>
              </a:solidFill>
            </a:endParaRPr>
          </a:p>
        </p:txBody>
      </p:sp>
      <p:cxnSp>
        <p:nvCxnSpPr>
          <p:cNvPr id="20" name="Connector: Elbow 19">
            <a:extLst>
              <a:ext uri="{FF2B5EF4-FFF2-40B4-BE49-F238E27FC236}">
                <a16:creationId xmlns:a16="http://schemas.microsoft.com/office/drawing/2014/main" id="{0D444460-B615-40A0-BD9E-67DB78D63304}"/>
              </a:ext>
            </a:extLst>
          </p:cNvPr>
          <p:cNvCxnSpPr>
            <a:cxnSpLocks/>
            <a:endCxn id="18" idx="1"/>
          </p:cNvCxnSpPr>
          <p:nvPr/>
        </p:nvCxnSpPr>
        <p:spPr>
          <a:xfrm rot="16200000" flipH="1">
            <a:off x="5091346" y="3398244"/>
            <a:ext cx="815997" cy="58736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B72F467-2E5D-46CB-95D2-6B6ACAF13C5B}"/>
              </a:ext>
            </a:extLst>
          </p:cNvPr>
          <p:cNvSpPr/>
          <p:nvPr/>
        </p:nvSpPr>
        <p:spPr>
          <a:xfrm>
            <a:off x="6685491" y="4101302"/>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2" name="TextBox 21">
            <a:extLst>
              <a:ext uri="{FF2B5EF4-FFF2-40B4-BE49-F238E27FC236}">
                <a16:creationId xmlns:a16="http://schemas.microsoft.com/office/drawing/2014/main" id="{6D77797B-C16B-4A98-A6C1-DE9C32B1AF50}"/>
              </a:ext>
            </a:extLst>
          </p:cNvPr>
          <p:cNvSpPr txBox="1"/>
          <p:nvPr/>
        </p:nvSpPr>
        <p:spPr>
          <a:xfrm>
            <a:off x="6661551" y="4098629"/>
            <a:ext cx="359350" cy="200055"/>
          </a:xfrm>
          <a:prstGeom prst="rect">
            <a:avLst/>
          </a:prstGeom>
          <a:noFill/>
        </p:spPr>
        <p:txBody>
          <a:bodyPr wrap="square" rtlCol="0">
            <a:spAutoFit/>
          </a:bodyPr>
          <a:lstStyle/>
          <a:p>
            <a:pPr algn="ctr" defTabSz="914378"/>
            <a:r>
              <a:rPr lang="nl-NL" sz="700" dirty="0">
                <a:solidFill>
                  <a:srgbClr val="FFFFFF"/>
                </a:solidFill>
              </a:rPr>
              <a:t>OIC</a:t>
            </a:r>
            <a:endParaRPr lang="en-NL" sz="700" dirty="0">
              <a:solidFill>
                <a:srgbClr val="FFFFFF"/>
              </a:solidFill>
            </a:endParaRPr>
          </a:p>
        </p:txBody>
      </p:sp>
      <p:sp>
        <p:nvSpPr>
          <p:cNvPr id="23" name="Rectangle 22">
            <a:extLst>
              <a:ext uri="{FF2B5EF4-FFF2-40B4-BE49-F238E27FC236}">
                <a16:creationId xmlns:a16="http://schemas.microsoft.com/office/drawing/2014/main" id="{D49B21D3-D0DB-4E01-80FC-22D9B8290EF6}"/>
              </a:ext>
            </a:extLst>
          </p:cNvPr>
          <p:cNvSpPr/>
          <p:nvPr/>
        </p:nvSpPr>
        <p:spPr>
          <a:xfrm>
            <a:off x="6687213" y="3828143"/>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4" name="TextBox 23">
            <a:extLst>
              <a:ext uri="{FF2B5EF4-FFF2-40B4-BE49-F238E27FC236}">
                <a16:creationId xmlns:a16="http://schemas.microsoft.com/office/drawing/2014/main" id="{FCD357DE-5776-423E-92FB-05CFB25B46FC}"/>
              </a:ext>
            </a:extLst>
          </p:cNvPr>
          <p:cNvSpPr txBox="1"/>
          <p:nvPr/>
        </p:nvSpPr>
        <p:spPr>
          <a:xfrm>
            <a:off x="6663273" y="3839615"/>
            <a:ext cx="381568" cy="200055"/>
          </a:xfrm>
          <a:prstGeom prst="rect">
            <a:avLst/>
          </a:prstGeom>
          <a:noFill/>
        </p:spPr>
        <p:txBody>
          <a:bodyPr wrap="square" rtlCol="0">
            <a:spAutoFit/>
          </a:bodyPr>
          <a:lstStyle/>
          <a:p>
            <a:pPr algn="ctr" defTabSz="914378"/>
            <a:r>
              <a:rPr lang="nl-NL" sz="700" dirty="0">
                <a:solidFill>
                  <a:srgbClr val="FFFFFF"/>
                </a:solidFill>
              </a:rPr>
              <a:t>OKE</a:t>
            </a:r>
            <a:endParaRPr lang="en-NL" sz="700" dirty="0">
              <a:solidFill>
                <a:srgbClr val="FFFFFF"/>
              </a:solidFill>
            </a:endParaRPr>
          </a:p>
        </p:txBody>
      </p:sp>
      <p:sp>
        <p:nvSpPr>
          <p:cNvPr id="25" name="Rectangle 24">
            <a:extLst>
              <a:ext uri="{FF2B5EF4-FFF2-40B4-BE49-F238E27FC236}">
                <a16:creationId xmlns:a16="http://schemas.microsoft.com/office/drawing/2014/main" id="{9185DD03-9A24-45D8-95C5-730213F98CF4}"/>
              </a:ext>
            </a:extLst>
          </p:cNvPr>
          <p:cNvSpPr/>
          <p:nvPr/>
        </p:nvSpPr>
        <p:spPr>
          <a:xfrm>
            <a:off x="6687621" y="3562204"/>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26" name="TextBox 25">
            <a:extLst>
              <a:ext uri="{FF2B5EF4-FFF2-40B4-BE49-F238E27FC236}">
                <a16:creationId xmlns:a16="http://schemas.microsoft.com/office/drawing/2014/main" id="{B87FF654-8DA4-48E3-9604-563AC52308CC}"/>
              </a:ext>
            </a:extLst>
          </p:cNvPr>
          <p:cNvSpPr txBox="1"/>
          <p:nvPr/>
        </p:nvSpPr>
        <p:spPr>
          <a:xfrm>
            <a:off x="6663681" y="3573675"/>
            <a:ext cx="359350" cy="215444"/>
          </a:xfrm>
          <a:prstGeom prst="rect">
            <a:avLst/>
          </a:prstGeom>
          <a:noFill/>
        </p:spPr>
        <p:txBody>
          <a:bodyPr wrap="square" rtlCol="0">
            <a:spAutoFit/>
          </a:bodyPr>
          <a:lstStyle/>
          <a:p>
            <a:pPr algn="ctr" defTabSz="914378"/>
            <a:r>
              <a:rPr lang="nl-NL" sz="800" dirty="0">
                <a:solidFill>
                  <a:srgbClr val="FFFFFF"/>
                </a:solidFill>
              </a:rPr>
              <a:t>VM</a:t>
            </a:r>
            <a:endParaRPr lang="en-NL" sz="800" dirty="0">
              <a:solidFill>
                <a:srgbClr val="FFFFFF"/>
              </a:solidFill>
            </a:endParaRPr>
          </a:p>
        </p:txBody>
      </p:sp>
      <p:sp>
        <p:nvSpPr>
          <p:cNvPr id="27" name="Rectangle 26">
            <a:extLst>
              <a:ext uri="{FF2B5EF4-FFF2-40B4-BE49-F238E27FC236}">
                <a16:creationId xmlns:a16="http://schemas.microsoft.com/office/drawing/2014/main" id="{14024EAB-7AF9-4DA2-B239-775266207C04}"/>
              </a:ext>
            </a:extLst>
          </p:cNvPr>
          <p:cNvSpPr/>
          <p:nvPr/>
        </p:nvSpPr>
        <p:spPr>
          <a:xfrm>
            <a:off x="6688649" y="4336526"/>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8" name="TextBox 27">
            <a:extLst>
              <a:ext uri="{FF2B5EF4-FFF2-40B4-BE49-F238E27FC236}">
                <a16:creationId xmlns:a16="http://schemas.microsoft.com/office/drawing/2014/main" id="{FFBC58AA-2FC7-4939-AB74-64D8C14B087D}"/>
              </a:ext>
            </a:extLst>
          </p:cNvPr>
          <p:cNvSpPr txBox="1"/>
          <p:nvPr/>
        </p:nvSpPr>
        <p:spPr>
          <a:xfrm>
            <a:off x="6664709" y="4333855"/>
            <a:ext cx="359350" cy="200055"/>
          </a:xfrm>
          <a:prstGeom prst="rect">
            <a:avLst/>
          </a:prstGeom>
          <a:noFill/>
        </p:spPr>
        <p:txBody>
          <a:bodyPr wrap="square" rtlCol="0">
            <a:spAutoFit/>
          </a:bodyPr>
          <a:lstStyle/>
          <a:p>
            <a:pPr algn="ctr" defTabSz="914378"/>
            <a:r>
              <a:rPr lang="nl-NL" sz="700" dirty="0">
                <a:solidFill>
                  <a:srgbClr val="FFFFFF"/>
                </a:solidFill>
              </a:rPr>
              <a:t>…</a:t>
            </a:r>
            <a:endParaRPr lang="en-NL" sz="700" dirty="0">
              <a:solidFill>
                <a:srgbClr val="FFFFFF"/>
              </a:solidFill>
            </a:endParaRPr>
          </a:p>
        </p:txBody>
      </p:sp>
      <p:sp>
        <p:nvSpPr>
          <p:cNvPr id="29" name="Rectangle: Rounded Corners 28">
            <a:extLst>
              <a:ext uri="{FF2B5EF4-FFF2-40B4-BE49-F238E27FC236}">
                <a16:creationId xmlns:a16="http://schemas.microsoft.com/office/drawing/2014/main" id="{60C266ED-39C0-4775-A407-F6C440A4BEBF}"/>
              </a:ext>
            </a:extLst>
          </p:cNvPr>
          <p:cNvSpPr/>
          <p:nvPr/>
        </p:nvSpPr>
        <p:spPr>
          <a:xfrm>
            <a:off x="2909576" y="2615281"/>
            <a:ext cx="930012" cy="657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200" dirty="0" err="1">
                <a:solidFill>
                  <a:srgbClr val="FFFFFF"/>
                </a:solidFill>
                <a:latin typeface="Arial" panose="020B0604020202020204"/>
              </a:rPr>
              <a:t>Any</a:t>
            </a:r>
            <a:r>
              <a:rPr lang="nl-NL" sz="1200" dirty="0">
                <a:solidFill>
                  <a:srgbClr val="FFFFFF"/>
                </a:solidFill>
                <a:latin typeface="Arial" panose="020B0604020202020204"/>
              </a:rPr>
              <a:t> Service </a:t>
            </a:r>
            <a:r>
              <a:rPr lang="nl-NL" sz="1200" dirty="0" err="1">
                <a:solidFill>
                  <a:srgbClr val="FFFFFF"/>
                </a:solidFill>
                <a:latin typeface="Arial" panose="020B0604020202020204"/>
              </a:rPr>
              <a:t>Invoker</a:t>
            </a:r>
            <a:endParaRPr lang="en-NL" sz="1200" dirty="0">
              <a:solidFill>
                <a:srgbClr val="FFFFFF"/>
              </a:solidFill>
              <a:latin typeface="Arial" panose="020B0604020202020204"/>
            </a:endParaRPr>
          </a:p>
        </p:txBody>
      </p:sp>
      <p:cxnSp>
        <p:nvCxnSpPr>
          <p:cNvPr id="30" name="Straight Arrow Connector 29">
            <a:extLst>
              <a:ext uri="{FF2B5EF4-FFF2-40B4-BE49-F238E27FC236}">
                <a16:creationId xmlns:a16="http://schemas.microsoft.com/office/drawing/2014/main" id="{37C785FC-6F32-461D-9CB3-67AA6DEF699C}"/>
              </a:ext>
            </a:extLst>
          </p:cNvPr>
          <p:cNvCxnSpPr>
            <a:cxnSpLocks/>
            <a:stCxn id="29" idx="3"/>
            <a:endCxn id="7" idx="1"/>
          </p:cNvCxnSpPr>
          <p:nvPr/>
        </p:nvCxnSpPr>
        <p:spPr>
          <a:xfrm flipV="1">
            <a:off x="3839588" y="2920909"/>
            <a:ext cx="612419" cy="23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90522A8-1E86-4695-9ABC-9BC054F1ED79}"/>
              </a:ext>
            </a:extLst>
          </p:cNvPr>
          <p:cNvSpPr/>
          <p:nvPr/>
        </p:nvSpPr>
        <p:spPr>
          <a:xfrm>
            <a:off x="2644727" y="397300"/>
            <a:ext cx="2019349" cy="1563128"/>
          </a:xfrm>
          <a:prstGeom prst="wedgeRectCallout">
            <a:avLst>
              <a:gd name="adj1" fmla="val 62230"/>
              <a:gd name="adj2" fmla="val 10086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900">
              <a:solidFill>
                <a:srgbClr val="000000"/>
              </a:solidFill>
              <a:latin typeface="Arial" panose="020B0604020202020204"/>
            </a:endParaRPr>
          </a:p>
        </p:txBody>
      </p:sp>
      <p:sp>
        <p:nvSpPr>
          <p:cNvPr id="32" name="TextBox 31">
            <a:extLst>
              <a:ext uri="{FF2B5EF4-FFF2-40B4-BE49-F238E27FC236}">
                <a16:creationId xmlns:a16="http://schemas.microsoft.com/office/drawing/2014/main" id="{57E51119-1236-42F0-A77A-ED404C289B79}"/>
              </a:ext>
            </a:extLst>
          </p:cNvPr>
          <p:cNvSpPr txBox="1"/>
          <p:nvPr/>
        </p:nvSpPr>
        <p:spPr>
          <a:xfrm>
            <a:off x="2584063" y="393294"/>
            <a:ext cx="2012089" cy="1754326"/>
          </a:xfrm>
          <a:prstGeom prst="rect">
            <a:avLst/>
          </a:prstGeom>
          <a:noFill/>
        </p:spPr>
        <p:txBody>
          <a:bodyPr wrap="none" rtlCol="0">
            <a:spAutoFit/>
          </a:bodyPr>
          <a:lstStyle/>
          <a:p>
            <a:pPr defTabSz="914378"/>
            <a:r>
              <a:rPr lang="nl-NL" sz="900" dirty="0" err="1"/>
              <a:t>Expose</a:t>
            </a:r>
            <a:r>
              <a:rPr lang="nl-NL" sz="900" dirty="0"/>
              <a:t> private </a:t>
            </a:r>
            <a:r>
              <a:rPr lang="nl-NL" sz="900" dirty="0" err="1"/>
              <a:t>endpoints</a:t>
            </a:r>
            <a:r>
              <a:rPr lang="nl-NL" sz="900" dirty="0"/>
              <a:t> </a:t>
            </a:r>
            <a:r>
              <a:rPr lang="nl-NL" sz="900" dirty="0" err="1"/>
              <a:t>publicly</a:t>
            </a:r>
            <a:endParaRPr lang="nl-NL" sz="900" dirty="0"/>
          </a:p>
          <a:p>
            <a:pPr defTabSz="914378"/>
            <a:r>
              <a:rPr lang="nl-NL" sz="900" dirty="0" err="1"/>
              <a:t>Stable</a:t>
            </a:r>
            <a:r>
              <a:rPr lang="nl-NL" sz="900" dirty="0"/>
              <a:t> (public) </a:t>
            </a:r>
            <a:r>
              <a:rPr lang="nl-NL" sz="900" dirty="0" err="1"/>
              <a:t>endpoints</a:t>
            </a:r>
            <a:endParaRPr lang="nl-NL" sz="900" dirty="0"/>
          </a:p>
          <a:p>
            <a:pPr defTabSz="914378"/>
            <a:r>
              <a:rPr lang="nl-NL" sz="900" dirty="0"/>
              <a:t>Routing (</a:t>
            </a:r>
            <a:r>
              <a:rPr lang="nl-NL" sz="900" dirty="0" err="1"/>
              <a:t>verb</a:t>
            </a:r>
            <a:r>
              <a:rPr lang="nl-NL" sz="900" dirty="0"/>
              <a:t> &amp; wildcard </a:t>
            </a:r>
            <a:r>
              <a:rPr lang="nl-NL" sz="900" dirty="0" err="1"/>
              <a:t>based</a:t>
            </a:r>
            <a:r>
              <a:rPr lang="nl-NL" sz="900" dirty="0"/>
              <a:t>)</a:t>
            </a:r>
          </a:p>
          <a:p>
            <a:pPr defTabSz="914378"/>
            <a:r>
              <a:rPr lang="nl-NL" sz="900" dirty="0"/>
              <a:t>Parameter </a:t>
            </a:r>
            <a:r>
              <a:rPr lang="nl-NL" sz="900" dirty="0" err="1"/>
              <a:t>and</a:t>
            </a:r>
            <a:r>
              <a:rPr lang="nl-NL" sz="900" dirty="0"/>
              <a:t> Header </a:t>
            </a:r>
            <a:r>
              <a:rPr lang="nl-NL" sz="900" dirty="0" err="1"/>
              <a:t>mapping</a:t>
            </a:r>
            <a:endParaRPr lang="nl-NL" sz="900" dirty="0"/>
          </a:p>
          <a:p>
            <a:pPr defTabSz="914378"/>
            <a:r>
              <a:rPr lang="nl-NL" sz="900" dirty="0"/>
              <a:t>Request </a:t>
            </a:r>
            <a:r>
              <a:rPr lang="nl-NL" sz="900" dirty="0" err="1"/>
              <a:t>Policies</a:t>
            </a:r>
            <a:endParaRPr lang="nl-NL" sz="900" dirty="0"/>
          </a:p>
          <a:p>
            <a:pPr defTabSz="914378"/>
            <a:r>
              <a:rPr lang="nl-NL" sz="900" dirty="0" err="1"/>
              <a:t>Rate</a:t>
            </a:r>
            <a:r>
              <a:rPr lang="nl-NL" sz="900" dirty="0"/>
              <a:t> </a:t>
            </a:r>
            <a:r>
              <a:rPr lang="nl-NL" sz="900" dirty="0" err="1"/>
              <a:t>limiting</a:t>
            </a:r>
            <a:r>
              <a:rPr lang="nl-NL" sz="900" dirty="0"/>
              <a:t> (per client &amp; </a:t>
            </a:r>
            <a:r>
              <a:rPr lang="nl-NL" sz="900" dirty="0" err="1"/>
              <a:t>general</a:t>
            </a:r>
            <a:r>
              <a:rPr lang="nl-NL" sz="900" dirty="0"/>
              <a:t>)</a:t>
            </a:r>
          </a:p>
          <a:p>
            <a:pPr defTabSz="914378"/>
            <a:r>
              <a:rPr lang="nl-NL" sz="900" dirty="0"/>
              <a:t>CORS (for direct web client access)</a:t>
            </a:r>
          </a:p>
          <a:p>
            <a:pPr defTabSz="914378"/>
            <a:r>
              <a:rPr lang="nl-NL" sz="900" dirty="0" err="1"/>
              <a:t>Metrics</a:t>
            </a:r>
            <a:r>
              <a:rPr lang="nl-NL" sz="900" dirty="0"/>
              <a:t> Monitoring &amp; </a:t>
            </a:r>
            <a:r>
              <a:rPr lang="nl-NL" sz="900" dirty="0" err="1"/>
              <a:t>Logging</a:t>
            </a:r>
            <a:endParaRPr lang="nl-NL" sz="900" dirty="0"/>
          </a:p>
          <a:p>
            <a:pPr defTabSz="914378"/>
            <a:r>
              <a:rPr lang="nl-NL" sz="900" dirty="0" err="1"/>
              <a:t>Authentication</a:t>
            </a:r>
            <a:r>
              <a:rPr lang="nl-NL" sz="900" dirty="0"/>
              <a:t> &amp; </a:t>
            </a:r>
            <a:r>
              <a:rPr lang="nl-NL" sz="900" dirty="0" err="1"/>
              <a:t>Validation</a:t>
            </a:r>
            <a:endParaRPr lang="nl-NL" sz="900" dirty="0"/>
          </a:p>
          <a:p>
            <a:pPr defTabSz="914378"/>
            <a:r>
              <a:rPr lang="nl-NL" sz="900" dirty="0" err="1"/>
              <a:t>Transform</a:t>
            </a:r>
            <a:r>
              <a:rPr lang="nl-NL" sz="900" dirty="0"/>
              <a:t> headers &amp; parameters </a:t>
            </a:r>
            <a:br>
              <a:rPr lang="nl-NL" sz="900" dirty="0"/>
            </a:br>
            <a:r>
              <a:rPr lang="nl-NL" sz="900" dirty="0"/>
              <a:t>in </a:t>
            </a:r>
            <a:r>
              <a:rPr lang="nl-NL" sz="900" dirty="0" err="1"/>
              <a:t>requests</a:t>
            </a:r>
            <a:r>
              <a:rPr lang="nl-NL" sz="900" dirty="0"/>
              <a:t> &amp; </a:t>
            </a:r>
            <a:r>
              <a:rPr lang="nl-NL" sz="900"/>
              <a:t>headers in responses</a:t>
            </a:r>
            <a:endParaRPr lang="nl-NL" sz="900" dirty="0"/>
          </a:p>
          <a:p>
            <a:pPr defTabSz="914378"/>
            <a:endParaRPr lang="en-NL" sz="900" dirty="0"/>
          </a:p>
        </p:txBody>
      </p:sp>
      <p:sp>
        <p:nvSpPr>
          <p:cNvPr id="33" name="Cloud 32">
            <a:extLst>
              <a:ext uri="{FF2B5EF4-FFF2-40B4-BE49-F238E27FC236}">
                <a16:creationId xmlns:a16="http://schemas.microsoft.com/office/drawing/2014/main" id="{C5D9E2FD-4861-4B1A-A716-5E640AA0B902}"/>
              </a:ext>
            </a:extLst>
          </p:cNvPr>
          <p:cNvSpPr/>
          <p:nvPr/>
        </p:nvSpPr>
        <p:spPr>
          <a:xfrm>
            <a:off x="2386083" y="4108762"/>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9E457F36-D66A-4C71-90E3-0C6079454919}"/>
              </a:ext>
            </a:extLst>
          </p:cNvPr>
          <p:cNvSpPr/>
          <p:nvPr/>
        </p:nvSpPr>
        <p:spPr>
          <a:xfrm>
            <a:off x="3960332"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35" name="Rectangle 34">
            <a:extLst>
              <a:ext uri="{FF2B5EF4-FFF2-40B4-BE49-F238E27FC236}">
                <a16:creationId xmlns:a16="http://schemas.microsoft.com/office/drawing/2014/main" id="{EA9160FE-7FB1-45F4-9DA5-5381D35CA9B6}"/>
              </a:ext>
            </a:extLst>
          </p:cNvPr>
          <p:cNvSpPr/>
          <p:nvPr/>
        </p:nvSpPr>
        <p:spPr>
          <a:xfrm>
            <a:off x="3392147"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36" name="Rectangle 35">
            <a:extLst>
              <a:ext uri="{FF2B5EF4-FFF2-40B4-BE49-F238E27FC236}">
                <a16:creationId xmlns:a16="http://schemas.microsoft.com/office/drawing/2014/main" id="{EBCA2530-859C-4EB7-828A-00B1B7E7A44F}"/>
              </a:ext>
            </a:extLst>
          </p:cNvPr>
          <p:cNvSpPr/>
          <p:nvPr/>
        </p:nvSpPr>
        <p:spPr>
          <a:xfrm>
            <a:off x="2817539"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37" name="Graphic 90">
            <a:extLst>
              <a:ext uri="{FF2B5EF4-FFF2-40B4-BE49-F238E27FC236}">
                <a16:creationId xmlns:a16="http://schemas.microsoft.com/office/drawing/2014/main" id="{818291CD-7F08-4371-8C14-26F177BC2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0453" y="4082040"/>
            <a:ext cx="465699" cy="465699"/>
          </a:xfrm>
          <a:prstGeom prst="rect">
            <a:avLst/>
          </a:prstGeom>
        </p:spPr>
      </p:pic>
      <p:pic>
        <p:nvPicPr>
          <p:cNvPr id="38" name="Graphic 106">
            <a:extLst>
              <a:ext uri="{FF2B5EF4-FFF2-40B4-BE49-F238E27FC236}">
                <a16:creationId xmlns:a16="http://schemas.microsoft.com/office/drawing/2014/main" id="{EB2C9D82-CCC4-4D97-951F-F13CC30370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1539" y="4082040"/>
            <a:ext cx="496952" cy="496952"/>
          </a:xfrm>
          <a:prstGeom prst="rect">
            <a:avLst/>
          </a:prstGeom>
        </p:spPr>
      </p:pic>
      <p:pic>
        <p:nvPicPr>
          <p:cNvPr id="39" name="Graphic 8">
            <a:extLst>
              <a:ext uri="{FF2B5EF4-FFF2-40B4-BE49-F238E27FC236}">
                <a16:creationId xmlns:a16="http://schemas.microsoft.com/office/drawing/2014/main" id="{49390F0B-1105-478F-8C23-266A8453E3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41167" y="4082040"/>
            <a:ext cx="507902" cy="507902"/>
          </a:xfrm>
          <a:prstGeom prst="rect">
            <a:avLst/>
          </a:prstGeom>
        </p:spPr>
      </p:pic>
      <p:sp>
        <p:nvSpPr>
          <p:cNvPr id="40" name="Rectangle 39">
            <a:extLst>
              <a:ext uri="{FF2B5EF4-FFF2-40B4-BE49-F238E27FC236}">
                <a16:creationId xmlns:a16="http://schemas.microsoft.com/office/drawing/2014/main" id="{6D1664CA-447F-4E55-BE22-0344C19DD343}"/>
              </a:ext>
            </a:extLst>
          </p:cNvPr>
          <p:cNvSpPr/>
          <p:nvPr/>
        </p:nvSpPr>
        <p:spPr>
          <a:xfrm>
            <a:off x="4493830" y="3033285"/>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41" name="Graphic 40">
            <a:extLst>
              <a:ext uri="{FF2B5EF4-FFF2-40B4-BE49-F238E27FC236}">
                <a16:creationId xmlns:a16="http://schemas.microsoft.com/office/drawing/2014/main" id="{484B3A31-B996-4259-BD97-BBAF16AE2B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7878" y="2615281"/>
            <a:ext cx="496952" cy="496952"/>
          </a:xfrm>
          <a:prstGeom prst="rect">
            <a:avLst/>
          </a:prstGeom>
        </p:spPr>
      </p:pic>
    </p:spTree>
    <p:extLst>
      <p:ext uri="{BB962C8B-B14F-4D97-AF65-F5344CB8AC3E}">
        <p14:creationId xmlns:p14="http://schemas.microsoft.com/office/powerpoint/2010/main" val="55855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8" grpId="0" animBg="1"/>
      <p:bldP spid="19" grpId="0"/>
      <p:bldP spid="21" grpId="0" animBg="1"/>
      <p:bldP spid="22" grpId="0"/>
      <p:bldP spid="23" grpId="0" animBg="1"/>
      <p:bldP spid="24" grpId="0"/>
      <p:bldP spid="25" grpId="0" animBg="1"/>
      <p:bldP spid="26" grpId="0"/>
      <p:bldP spid="27" grpId="0" animBg="1"/>
      <p:bldP spid="28" grpId="0"/>
      <p:bldP spid="31"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2A13-5814-449E-9CCE-ED144784BA22}"/>
              </a:ext>
            </a:extLst>
          </p:cNvPr>
          <p:cNvSpPr>
            <a:spLocks noGrp="1"/>
          </p:cNvSpPr>
          <p:nvPr>
            <p:ph type="title"/>
          </p:nvPr>
        </p:nvSpPr>
        <p:spPr/>
        <p:txBody>
          <a:bodyPr/>
          <a:lstStyle/>
          <a:p>
            <a:r>
              <a:rPr lang="nl-NL" dirty="0"/>
              <a:t>API Gateway </a:t>
            </a:r>
            <a:br>
              <a:rPr lang="nl-NL" dirty="0"/>
            </a:br>
            <a:r>
              <a:rPr lang="nl-NL" dirty="0" err="1"/>
              <a:t>Authorizer</a:t>
            </a:r>
            <a:r>
              <a:rPr lang="nl-NL" dirty="0"/>
              <a:t> </a:t>
            </a:r>
            <a:r>
              <a:rPr lang="nl-NL" dirty="0" err="1"/>
              <a:t>Function</a:t>
            </a:r>
            <a:endParaRPr lang="en-NL" dirty="0"/>
          </a:p>
        </p:txBody>
      </p:sp>
      <p:sp>
        <p:nvSpPr>
          <p:cNvPr id="3" name="Content Placeholder 2">
            <a:extLst>
              <a:ext uri="{FF2B5EF4-FFF2-40B4-BE49-F238E27FC236}">
                <a16:creationId xmlns:a16="http://schemas.microsoft.com/office/drawing/2014/main" id="{1810210F-1A8C-4654-A128-E4F1BD78BF8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1FCCA8A-039E-456B-BE19-9A5A0F1C32F3}"/>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DEF8CEBF-8CD1-41F6-A7F7-831ADC271EAF}"/>
              </a:ext>
            </a:extLst>
          </p:cNvPr>
          <p:cNvSpPr/>
          <p:nvPr/>
        </p:nvSpPr>
        <p:spPr>
          <a:xfrm>
            <a:off x="4320654" y="1860218"/>
            <a:ext cx="3256013" cy="2124869"/>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7" name="TextBox 6">
            <a:extLst>
              <a:ext uri="{FF2B5EF4-FFF2-40B4-BE49-F238E27FC236}">
                <a16:creationId xmlns:a16="http://schemas.microsoft.com/office/drawing/2014/main" id="{33EC1B72-F82B-41D3-99D5-B360F0852BF7}"/>
              </a:ext>
            </a:extLst>
          </p:cNvPr>
          <p:cNvSpPr txBox="1"/>
          <p:nvPr/>
        </p:nvSpPr>
        <p:spPr>
          <a:xfrm>
            <a:off x="3895864" y="2471608"/>
            <a:ext cx="849581" cy="430887"/>
          </a:xfrm>
          <a:prstGeom prst="rect">
            <a:avLst/>
          </a:prstGeom>
          <a:noFill/>
        </p:spPr>
        <p:txBody>
          <a:bodyPr wrap="square" rtlCol="0">
            <a:spAutoFit/>
          </a:bodyPr>
          <a:lstStyle/>
          <a:p>
            <a:pPr algn="ctr" defTabSz="914378"/>
            <a:r>
              <a:rPr lang="nl-NL" sz="1100" dirty="0">
                <a:solidFill>
                  <a:srgbClr val="FFFFFF"/>
                </a:solidFill>
              </a:rPr>
              <a:t>API Gateway</a:t>
            </a:r>
            <a:endParaRPr lang="en-NL" sz="1100" dirty="0">
              <a:solidFill>
                <a:srgbClr val="FFFFFF"/>
              </a:solidFill>
            </a:endParaRPr>
          </a:p>
        </p:txBody>
      </p:sp>
      <p:sp>
        <p:nvSpPr>
          <p:cNvPr id="8" name="TextBox 7">
            <a:extLst>
              <a:ext uri="{FF2B5EF4-FFF2-40B4-BE49-F238E27FC236}">
                <a16:creationId xmlns:a16="http://schemas.microsoft.com/office/drawing/2014/main" id="{DC08E4B4-AFE3-493D-A7A2-2346D80206DA}"/>
              </a:ext>
            </a:extLst>
          </p:cNvPr>
          <p:cNvSpPr txBox="1"/>
          <p:nvPr/>
        </p:nvSpPr>
        <p:spPr>
          <a:xfrm>
            <a:off x="5550591" y="4024989"/>
            <a:ext cx="1874231" cy="261610"/>
          </a:xfrm>
          <a:prstGeom prst="rect">
            <a:avLst/>
          </a:prstGeom>
          <a:noFill/>
        </p:spPr>
        <p:txBody>
          <a:bodyPr wrap="none" rtlCol="0">
            <a:spAutoFit/>
          </a:bodyPr>
          <a:lstStyle/>
          <a:p>
            <a:pPr defTabSz="914378"/>
            <a:r>
              <a:rPr lang="nl-NL" sz="1100" dirty="0"/>
              <a:t>Oracle Cloud </a:t>
            </a:r>
            <a:r>
              <a:rPr lang="nl-NL" sz="1100" dirty="0" err="1"/>
              <a:t>Infrastructure</a:t>
            </a:r>
            <a:endParaRPr lang="en-NL" sz="1100" dirty="0"/>
          </a:p>
        </p:txBody>
      </p:sp>
      <p:sp>
        <p:nvSpPr>
          <p:cNvPr id="9" name="Rectangle 8">
            <a:extLst>
              <a:ext uri="{FF2B5EF4-FFF2-40B4-BE49-F238E27FC236}">
                <a16:creationId xmlns:a16="http://schemas.microsoft.com/office/drawing/2014/main" id="{1E964101-6241-402F-8A4B-948609110E8A}"/>
              </a:ext>
            </a:extLst>
          </p:cNvPr>
          <p:cNvSpPr/>
          <p:nvPr/>
        </p:nvSpPr>
        <p:spPr>
          <a:xfrm>
            <a:off x="6305342" y="2055920"/>
            <a:ext cx="1051243" cy="5466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46EA9096-BBF8-4BE9-BE32-A33F8D72DA2C}"/>
              </a:ext>
            </a:extLst>
          </p:cNvPr>
          <p:cNvSpPr txBox="1"/>
          <p:nvPr/>
        </p:nvSpPr>
        <p:spPr>
          <a:xfrm>
            <a:off x="6351822" y="2045681"/>
            <a:ext cx="958282"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backend</a:t>
            </a:r>
            <a:endParaRPr lang="en-NL" sz="1100" dirty="0">
              <a:solidFill>
                <a:srgbClr val="FFFFFF"/>
              </a:solidFill>
            </a:endParaRPr>
          </a:p>
        </p:txBody>
      </p:sp>
      <p:sp>
        <p:nvSpPr>
          <p:cNvPr id="11" name="Rectangle: Rounded Corners 10">
            <a:extLst>
              <a:ext uri="{FF2B5EF4-FFF2-40B4-BE49-F238E27FC236}">
                <a16:creationId xmlns:a16="http://schemas.microsoft.com/office/drawing/2014/main" id="{BE803447-8F13-45FA-A952-336D9CCE2201}"/>
              </a:ext>
            </a:extLst>
          </p:cNvPr>
          <p:cNvSpPr/>
          <p:nvPr/>
        </p:nvSpPr>
        <p:spPr>
          <a:xfrm>
            <a:off x="1681088" y="2067434"/>
            <a:ext cx="1208574" cy="82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100" dirty="0" err="1">
                <a:solidFill>
                  <a:srgbClr val="FFFFFF"/>
                </a:solidFill>
                <a:latin typeface="Arial" panose="020B0604020202020204"/>
              </a:rPr>
              <a:t>Any</a:t>
            </a:r>
            <a:r>
              <a:rPr lang="nl-NL" sz="1100" dirty="0">
                <a:solidFill>
                  <a:srgbClr val="FFFFFF"/>
                </a:solidFill>
                <a:latin typeface="Arial" panose="020B0604020202020204"/>
              </a:rPr>
              <a:t> Service </a:t>
            </a:r>
            <a:r>
              <a:rPr lang="nl-NL" sz="1100" dirty="0" err="1">
                <a:solidFill>
                  <a:srgbClr val="FFFFFF"/>
                </a:solidFill>
                <a:latin typeface="Arial" panose="020B0604020202020204"/>
              </a:rPr>
              <a:t>Invoker</a:t>
            </a:r>
            <a:endParaRPr lang="en-NL" sz="1100" dirty="0">
              <a:solidFill>
                <a:srgbClr val="FFFFFF"/>
              </a:solidFill>
              <a:latin typeface="Arial" panose="020B0604020202020204"/>
            </a:endParaRPr>
          </a:p>
        </p:txBody>
      </p:sp>
      <p:cxnSp>
        <p:nvCxnSpPr>
          <p:cNvPr id="12" name="Straight Arrow Connector 11">
            <a:extLst>
              <a:ext uri="{FF2B5EF4-FFF2-40B4-BE49-F238E27FC236}">
                <a16:creationId xmlns:a16="http://schemas.microsoft.com/office/drawing/2014/main" id="{F372523E-4D76-4313-A88A-314ABD1272F9}"/>
              </a:ext>
            </a:extLst>
          </p:cNvPr>
          <p:cNvCxnSpPr>
            <a:cxnSpLocks/>
            <a:stCxn id="11" idx="3"/>
          </p:cNvCxnSpPr>
          <p:nvPr/>
        </p:nvCxnSpPr>
        <p:spPr>
          <a:xfrm flipV="1">
            <a:off x="2889663" y="2473031"/>
            <a:ext cx="1006201" cy="4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1E570EBD-D438-4BEA-B5F7-488076C18A6C}"/>
              </a:ext>
            </a:extLst>
          </p:cNvPr>
          <p:cNvSpPr/>
          <p:nvPr/>
        </p:nvSpPr>
        <p:spPr>
          <a:xfrm>
            <a:off x="7210410" y="833954"/>
            <a:ext cx="1797247" cy="1026263"/>
          </a:xfrm>
          <a:prstGeom prst="wedgeRectCallout">
            <a:avLst>
              <a:gd name="adj1" fmla="val -56836"/>
              <a:gd name="adj2" fmla="val 9145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4" name="TextBox 13">
            <a:extLst>
              <a:ext uri="{FF2B5EF4-FFF2-40B4-BE49-F238E27FC236}">
                <a16:creationId xmlns:a16="http://schemas.microsoft.com/office/drawing/2014/main" id="{2ACCEC2E-BC43-4A18-8A73-845DA681E4E3}"/>
              </a:ext>
            </a:extLst>
          </p:cNvPr>
          <p:cNvSpPr txBox="1"/>
          <p:nvPr/>
        </p:nvSpPr>
        <p:spPr>
          <a:xfrm>
            <a:off x="7210411" y="820749"/>
            <a:ext cx="1813765" cy="938719"/>
          </a:xfrm>
          <a:prstGeom prst="rect">
            <a:avLst/>
          </a:prstGeom>
          <a:noFill/>
        </p:spPr>
        <p:txBody>
          <a:bodyPr wrap="square" rtlCol="0">
            <a:spAutoFit/>
          </a:bodyPr>
          <a:lstStyle/>
          <a:p>
            <a:pPr defTabSz="914378"/>
            <a:r>
              <a:rPr lang="nl-NL" sz="1100" dirty="0" err="1"/>
              <a:t>Any</a:t>
            </a:r>
            <a:r>
              <a:rPr lang="nl-NL" sz="1100" dirty="0"/>
              <a:t> backend – HTTP </a:t>
            </a:r>
            <a:r>
              <a:rPr lang="nl-NL" sz="1100" dirty="0" err="1"/>
              <a:t>destination</a:t>
            </a:r>
            <a:r>
              <a:rPr lang="nl-NL" sz="1100" dirty="0"/>
              <a:t>, Oracle </a:t>
            </a:r>
            <a:r>
              <a:rPr lang="nl-NL" sz="1100" dirty="0" err="1"/>
              <a:t>Function</a:t>
            </a:r>
            <a:r>
              <a:rPr lang="nl-NL" sz="1100" dirty="0"/>
              <a:t>, Stock Response – </a:t>
            </a:r>
            <a:r>
              <a:rPr lang="nl-NL" sz="1100" dirty="0" err="1"/>
              <a:t>can</a:t>
            </a:r>
            <a:r>
              <a:rPr lang="nl-NL" sz="1100" dirty="0"/>
              <a:t> </a:t>
            </a:r>
            <a:r>
              <a:rPr lang="nl-NL" sz="1100" dirty="0" err="1"/>
              <a:t>be</a:t>
            </a:r>
            <a:r>
              <a:rPr lang="nl-NL" sz="1100" dirty="0"/>
              <a:t> subject </a:t>
            </a:r>
            <a:r>
              <a:rPr lang="nl-NL" sz="1100" dirty="0" err="1"/>
              <a:t>to</a:t>
            </a:r>
            <a:r>
              <a:rPr lang="nl-NL" sz="1100" dirty="0"/>
              <a:t> </a:t>
            </a:r>
            <a:r>
              <a:rPr lang="nl-NL" sz="1100" dirty="0" err="1"/>
              <a:t>an</a:t>
            </a:r>
            <a:r>
              <a:rPr lang="nl-NL" sz="1100" dirty="0"/>
              <a:t> </a:t>
            </a:r>
            <a:r>
              <a:rPr lang="nl-NL" sz="1100" dirty="0" err="1"/>
              <a:t>authorizer</a:t>
            </a:r>
            <a:r>
              <a:rPr lang="nl-NL" sz="1100" dirty="0"/>
              <a:t> </a:t>
            </a:r>
            <a:r>
              <a:rPr lang="nl-NL" sz="1100" dirty="0" err="1"/>
              <a:t>function</a:t>
            </a:r>
            <a:endParaRPr lang="nl-NL" sz="1100" dirty="0"/>
          </a:p>
        </p:txBody>
      </p:sp>
      <p:cxnSp>
        <p:nvCxnSpPr>
          <p:cNvPr id="15" name="Connector: Elbow 14">
            <a:extLst>
              <a:ext uri="{FF2B5EF4-FFF2-40B4-BE49-F238E27FC236}">
                <a16:creationId xmlns:a16="http://schemas.microsoft.com/office/drawing/2014/main" id="{577A56EE-67AA-42A9-A7CC-4EA0F452A540}"/>
              </a:ext>
            </a:extLst>
          </p:cNvPr>
          <p:cNvCxnSpPr>
            <a:cxnSpLocks/>
          </p:cNvCxnSpPr>
          <p:nvPr/>
        </p:nvCxnSpPr>
        <p:spPr>
          <a:xfrm flipV="1">
            <a:off x="4799796" y="2451722"/>
            <a:ext cx="909656" cy="127117"/>
          </a:xfrm>
          <a:prstGeom prst="bentConnector3">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645A26-F119-4D62-A957-8064FC9282A9}"/>
              </a:ext>
            </a:extLst>
          </p:cNvPr>
          <p:cNvSpPr/>
          <p:nvPr/>
        </p:nvSpPr>
        <p:spPr>
          <a:xfrm>
            <a:off x="5550591" y="3269132"/>
            <a:ext cx="958282" cy="6069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7" name="TextBox 16">
            <a:extLst>
              <a:ext uri="{FF2B5EF4-FFF2-40B4-BE49-F238E27FC236}">
                <a16:creationId xmlns:a16="http://schemas.microsoft.com/office/drawing/2014/main" id="{2A2CACB7-15AE-4359-A5C0-BF921FBF570E}"/>
              </a:ext>
            </a:extLst>
          </p:cNvPr>
          <p:cNvSpPr txBox="1"/>
          <p:nvPr/>
        </p:nvSpPr>
        <p:spPr>
          <a:xfrm>
            <a:off x="5501352" y="3324628"/>
            <a:ext cx="1051243" cy="523220"/>
          </a:xfrm>
          <a:prstGeom prst="rect">
            <a:avLst/>
          </a:prstGeom>
          <a:noFill/>
        </p:spPr>
        <p:txBody>
          <a:bodyPr wrap="square" rtlCol="0">
            <a:spAutoFit/>
          </a:bodyPr>
          <a:lstStyle/>
          <a:p>
            <a:pPr algn="ctr" defTabSz="914378"/>
            <a:r>
              <a:rPr lang="nl-NL" dirty="0" err="1">
                <a:solidFill>
                  <a:srgbClr val="FFFFFF"/>
                </a:solidFill>
              </a:rPr>
              <a:t>Authorizer</a:t>
            </a:r>
            <a:r>
              <a:rPr lang="nl-NL" dirty="0">
                <a:solidFill>
                  <a:srgbClr val="FFFFFF"/>
                </a:solidFill>
              </a:rPr>
              <a:t> </a:t>
            </a:r>
            <a:r>
              <a:rPr lang="nl-NL" dirty="0" err="1">
                <a:solidFill>
                  <a:srgbClr val="FFFFFF"/>
                </a:solidFill>
              </a:rPr>
              <a:t>Function</a:t>
            </a:r>
            <a:endParaRPr lang="nl-NL" dirty="0">
              <a:solidFill>
                <a:srgbClr val="FFFFFF"/>
              </a:solidFill>
            </a:endParaRPr>
          </a:p>
        </p:txBody>
      </p:sp>
      <p:sp>
        <p:nvSpPr>
          <p:cNvPr id="18" name="Speech Bubble: Rectangle 17">
            <a:extLst>
              <a:ext uri="{FF2B5EF4-FFF2-40B4-BE49-F238E27FC236}">
                <a16:creationId xmlns:a16="http://schemas.microsoft.com/office/drawing/2014/main" id="{ED1DD3AE-2811-48A9-A27C-8A9C07D0D6F4}"/>
              </a:ext>
            </a:extLst>
          </p:cNvPr>
          <p:cNvSpPr/>
          <p:nvPr/>
        </p:nvSpPr>
        <p:spPr>
          <a:xfrm>
            <a:off x="3020002" y="3701115"/>
            <a:ext cx="1511804" cy="792391"/>
          </a:xfrm>
          <a:prstGeom prst="wedgeRectCallout">
            <a:avLst>
              <a:gd name="adj1" fmla="val 121595"/>
              <a:gd name="adj2" fmla="val -395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9" name="TextBox 18">
            <a:extLst>
              <a:ext uri="{FF2B5EF4-FFF2-40B4-BE49-F238E27FC236}">
                <a16:creationId xmlns:a16="http://schemas.microsoft.com/office/drawing/2014/main" id="{3CFFE613-00A0-4E44-B8F4-F8C1F0B36E70}"/>
              </a:ext>
            </a:extLst>
          </p:cNvPr>
          <p:cNvSpPr txBox="1"/>
          <p:nvPr/>
        </p:nvSpPr>
        <p:spPr>
          <a:xfrm>
            <a:off x="3020002" y="3756551"/>
            <a:ext cx="1511804" cy="769441"/>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that</a:t>
            </a:r>
            <a:r>
              <a:rPr lang="nl-NL" sz="1100" dirty="0"/>
              <a:t> </a:t>
            </a:r>
            <a:r>
              <a:rPr lang="nl-NL" sz="1100" dirty="0" err="1"/>
              <a:t>allows</a:t>
            </a:r>
            <a:r>
              <a:rPr lang="nl-NL" sz="1100" dirty="0"/>
              <a:t> or </a:t>
            </a:r>
            <a:r>
              <a:rPr lang="nl-NL" sz="1100" dirty="0" err="1"/>
              <a:t>denies</a:t>
            </a:r>
            <a:r>
              <a:rPr lang="nl-NL" sz="1100" dirty="0"/>
              <a:t> access </a:t>
            </a:r>
            <a:r>
              <a:rPr lang="nl-NL" sz="1100" dirty="0" err="1"/>
              <a:t>based</a:t>
            </a:r>
            <a:r>
              <a:rPr lang="nl-NL" sz="1100" dirty="0"/>
              <a:t> on Header [Token]</a:t>
            </a:r>
          </a:p>
        </p:txBody>
      </p:sp>
      <p:cxnSp>
        <p:nvCxnSpPr>
          <p:cNvPr id="20" name="Connector: Elbow 19">
            <a:extLst>
              <a:ext uri="{FF2B5EF4-FFF2-40B4-BE49-F238E27FC236}">
                <a16:creationId xmlns:a16="http://schemas.microsoft.com/office/drawing/2014/main" id="{506ADE77-904F-443A-AB1B-3F43F3215EC9}"/>
              </a:ext>
            </a:extLst>
          </p:cNvPr>
          <p:cNvCxnSpPr>
            <a:cxnSpLocks/>
            <a:stCxn id="27" idx="2"/>
            <a:endCxn id="17" idx="1"/>
          </p:cNvCxnSpPr>
          <p:nvPr/>
        </p:nvCxnSpPr>
        <p:spPr>
          <a:xfrm rot="16200000" flipH="1">
            <a:off x="4844469" y="2929355"/>
            <a:ext cx="1012372" cy="301394"/>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id="{2F2E4E42-6E32-4850-9AE0-75167A5FD49E}"/>
              </a:ext>
            </a:extLst>
          </p:cNvPr>
          <p:cNvSpPr/>
          <p:nvPr/>
        </p:nvSpPr>
        <p:spPr>
          <a:xfrm>
            <a:off x="2497240" y="1211995"/>
            <a:ext cx="1648766" cy="510149"/>
          </a:xfrm>
          <a:prstGeom prst="wedgeRectCallout">
            <a:avLst>
              <a:gd name="adj1" fmla="val 4394"/>
              <a:gd name="adj2" fmla="val 201628"/>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2" name="TextBox 21">
            <a:extLst>
              <a:ext uri="{FF2B5EF4-FFF2-40B4-BE49-F238E27FC236}">
                <a16:creationId xmlns:a16="http://schemas.microsoft.com/office/drawing/2014/main" id="{FD4CF59C-D2E3-4387-BEE9-0DFF5CF5D746}"/>
              </a:ext>
            </a:extLst>
          </p:cNvPr>
          <p:cNvSpPr txBox="1"/>
          <p:nvPr/>
        </p:nvSpPr>
        <p:spPr>
          <a:xfrm>
            <a:off x="2470404" y="1251220"/>
            <a:ext cx="1813765" cy="430887"/>
          </a:xfrm>
          <a:prstGeom prst="rect">
            <a:avLst/>
          </a:prstGeom>
          <a:noFill/>
        </p:spPr>
        <p:txBody>
          <a:bodyPr wrap="square" rtlCol="0">
            <a:spAutoFit/>
          </a:bodyPr>
          <a:lstStyle/>
          <a:p>
            <a:pPr defTabSz="914378"/>
            <a:r>
              <a:rPr lang="nl-NL" sz="1100" dirty="0" err="1"/>
              <a:t>Invoke</a:t>
            </a:r>
            <a:r>
              <a:rPr lang="nl-NL" sz="1100" dirty="0"/>
              <a:t> API, </a:t>
            </a:r>
            <a:r>
              <a:rPr lang="nl-NL" sz="1100" dirty="0" err="1"/>
              <a:t>provide</a:t>
            </a:r>
            <a:r>
              <a:rPr lang="nl-NL" sz="1100" dirty="0"/>
              <a:t> token in header</a:t>
            </a:r>
          </a:p>
        </p:txBody>
      </p:sp>
      <p:sp>
        <p:nvSpPr>
          <p:cNvPr id="23" name="Speech Bubble: Rectangle 22">
            <a:extLst>
              <a:ext uri="{FF2B5EF4-FFF2-40B4-BE49-F238E27FC236}">
                <a16:creationId xmlns:a16="http://schemas.microsoft.com/office/drawing/2014/main" id="{F2D82E5D-D061-4BD4-94EF-8F7E19DFD188}"/>
              </a:ext>
            </a:extLst>
          </p:cNvPr>
          <p:cNvSpPr/>
          <p:nvPr/>
        </p:nvSpPr>
        <p:spPr>
          <a:xfrm>
            <a:off x="3544915" y="366804"/>
            <a:ext cx="1948944" cy="703603"/>
          </a:xfrm>
          <a:prstGeom prst="wedgeRectCallout">
            <a:avLst>
              <a:gd name="adj1" fmla="val 6570"/>
              <a:gd name="adj2" fmla="val 1967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4" name="TextBox 23">
            <a:extLst>
              <a:ext uri="{FF2B5EF4-FFF2-40B4-BE49-F238E27FC236}">
                <a16:creationId xmlns:a16="http://schemas.microsoft.com/office/drawing/2014/main" id="{6A55E94E-8F5D-46C2-833F-C0E646733E5E}"/>
              </a:ext>
            </a:extLst>
          </p:cNvPr>
          <p:cNvSpPr txBox="1"/>
          <p:nvPr/>
        </p:nvSpPr>
        <p:spPr>
          <a:xfrm>
            <a:off x="3544916" y="394295"/>
            <a:ext cx="1948944" cy="600164"/>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can</a:t>
            </a:r>
            <a:r>
              <a:rPr lang="nl-NL" sz="1100" dirty="0"/>
              <a:t> </a:t>
            </a:r>
            <a:r>
              <a:rPr lang="nl-NL" sz="1100" dirty="0" err="1"/>
              <a:t>be</a:t>
            </a:r>
            <a:r>
              <a:rPr lang="nl-NL" sz="1100" dirty="0"/>
              <a:t> </a:t>
            </a:r>
            <a:r>
              <a:rPr lang="nl-NL" sz="1100" dirty="0" err="1"/>
              <a:t>configured</a:t>
            </a:r>
            <a:r>
              <a:rPr lang="nl-NL" sz="1100" dirty="0"/>
              <a:t> on Route or on API Deployment</a:t>
            </a:r>
          </a:p>
        </p:txBody>
      </p:sp>
      <p:cxnSp>
        <p:nvCxnSpPr>
          <p:cNvPr id="25" name="Connector: Elbow 24">
            <a:extLst>
              <a:ext uri="{FF2B5EF4-FFF2-40B4-BE49-F238E27FC236}">
                <a16:creationId xmlns:a16="http://schemas.microsoft.com/office/drawing/2014/main" id="{2BD9A424-608D-43C4-B431-59C7663064EE}"/>
              </a:ext>
            </a:extLst>
          </p:cNvPr>
          <p:cNvCxnSpPr>
            <a:cxnSpLocks/>
            <a:stCxn id="26" idx="3"/>
          </p:cNvCxnSpPr>
          <p:nvPr/>
        </p:nvCxnSpPr>
        <p:spPr>
          <a:xfrm>
            <a:off x="5868111" y="2340713"/>
            <a:ext cx="479140" cy="792"/>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8DB11F-8641-4AB3-9C24-39125C09DD14}"/>
              </a:ext>
            </a:extLst>
          </p:cNvPr>
          <p:cNvSpPr/>
          <p:nvPr/>
        </p:nvSpPr>
        <p:spPr>
          <a:xfrm>
            <a:off x="4531806" y="2034047"/>
            <a:ext cx="1336304" cy="61333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dirty="0">
              <a:solidFill>
                <a:srgbClr val="FFFFFF"/>
              </a:solidFill>
              <a:latin typeface="Arial" panose="020B0604020202020204"/>
            </a:endParaRPr>
          </a:p>
        </p:txBody>
      </p:sp>
      <p:sp>
        <p:nvSpPr>
          <p:cNvPr id="27" name="TextBox 26">
            <a:extLst>
              <a:ext uri="{FF2B5EF4-FFF2-40B4-BE49-F238E27FC236}">
                <a16:creationId xmlns:a16="http://schemas.microsoft.com/office/drawing/2014/main" id="{25B4F564-4C4E-449B-B6BF-19137243F661}"/>
              </a:ext>
            </a:extLst>
          </p:cNvPr>
          <p:cNvSpPr txBox="1"/>
          <p:nvPr/>
        </p:nvSpPr>
        <p:spPr>
          <a:xfrm>
            <a:off x="4531806" y="2112201"/>
            <a:ext cx="1336304" cy="461665"/>
          </a:xfrm>
          <a:prstGeom prst="rect">
            <a:avLst/>
          </a:prstGeom>
          <a:noFill/>
        </p:spPr>
        <p:txBody>
          <a:bodyPr wrap="square" rtlCol="0">
            <a:spAutoFit/>
          </a:bodyPr>
          <a:lstStyle/>
          <a:p>
            <a:pPr algn="ctr" defTabSz="914378"/>
            <a:r>
              <a:rPr lang="nl-NL" sz="1200" dirty="0">
                <a:solidFill>
                  <a:srgbClr val="FFFFFF"/>
                </a:solidFill>
              </a:rPr>
              <a:t>API </a:t>
            </a:r>
            <a:r>
              <a:rPr lang="nl-NL" sz="1200" dirty="0" err="1">
                <a:solidFill>
                  <a:srgbClr val="FFFFFF"/>
                </a:solidFill>
              </a:rPr>
              <a:t>deployment</a:t>
            </a:r>
            <a:endParaRPr lang="nl-NL" sz="1200" dirty="0">
              <a:solidFill>
                <a:srgbClr val="FFFFFF"/>
              </a:solidFill>
            </a:endParaRPr>
          </a:p>
          <a:p>
            <a:pPr algn="ctr" defTabSz="914378"/>
            <a:r>
              <a:rPr lang="nl-NL" sz="1200" b="1" dirty="0">
                <a:solidFill>
                  <a:srgbClr val="FFFFFF"/>
                </a:solidFill>
              </a:rPr>
              <a:t>/</a:t>
            </a:r>
            <a:r>
              <a:rPr lang="nl-NL" sz="1200" b="1" dirty="0" err="1">
                <a:solidFill>
                  <a:srgbClr val="FFFFFF"/>
                </a:solidFill>
              </a:rPr>
              <a:t>path</a:t>
            </a:r>
            <a:endParaRPr lang="en-NL" sz="1200" b="1" dirty="0">
              <a:solidFill>
                <a:srgbClr val="FFFFFF"/>
              </a:solidFill>
            </a:endParaRPr>
          </a:p>
        </p:txBody>
      </p:sp>
      <p:sp>
        <p:nvSpPr>
          <p:cNvPr id="28" name="Speech Bubble: Rectangle 27">
            <a:extLst>
              <a:ext uri="{FF2B5EF4-FFF2-40B4-BE49-F238E27FC236}">
                <a16:creationId xmlns:a16="http://schemas.microsoft.com/office/drawing/2014/main" id="{AABE0241-EA58-4B0C-BB5C-704A7FFA1BCF}"/>
              </a:ext>
            </a:extLst>
          </p:cNvPr>
          <p:cNvSpPr/>
          <p:nvPr/>
        </p:nvSpPr>
        <p:spPr>
          <a:xfrm>
            <a:off x="5199958" y="1171052"/>
            <a:ext cx="1948944" cy="703603"/>
          </a:xfrm>
          <a:prstGeom prst="wedgeRectCallout">
            <a:avLst>
              <a:gd name="adj1" fmla="val -4438"/>
              <a:gd name="adj2" fmla="val 109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9" name="TextBox 28">
            <a:extLst>
              <a:ext uri="{FF2B5EF4-FFF2-40B4-BE49-F238E27FC236}">
                <a16:creationId xmlns:a16="http://schemas.microsoft.com/office/drawing/2014/main" id="{6DC69931-946C-4E0E-BA1D-1897A4178F05}"/>
              </a:ext>
            </a:extLst>
          </p:cNvPr>
          <p:cNvSpPr txBox="1"/>
          <p:nvPr/>
        </p:nvSpPr>
        <p:spPr>
          <a:xfrm>
            <a:off x="5199959" y="1198543"/>
            <a:ext cx="1948944" cy="769441"/>
          </a:xfrm>
          <a:prstGeom prst="rect">
            <a:avLst/>
          </a:prstGeom>
          <a:noFill/>
        </p:spPr>
        <p:txBody>
          <a:bodyPr wrap="square" rtlCol="0">
            <a:spAutoFit/>
          </a:bodyPr>
          <a:lstStyle/>
          <a:p>
            <a:pPr defTabSz="914378"/>
            <a:r>
              <a:rPr lang="nl-NL" sz="1100" dirty="0"/>
              <a:t>JSON </a:t>
            </a:r>
            <a:r>
              <a:rPr lang="nl-NL" sz="1100" dirty="0" err="1"/>
              <a:t>returned</a:t>
            </a:r>
            <a:r>
              <a:rPr lang="nl-NL" sz="1100" dirty="0"/>
              <a:t> </a:t>
            </a:r>
            <a:r>
              <a:rPr lang="nl-NL" sz="1100" dirty="0" err="1"/>
              <a:t>by</a:t>
            </a:r>
            <a:r>
              <a:rPr lang="nl-NL" sz="1100" dirty="0"/>
              <a:t> </a:t>
            </a:r>
            <a:r>
              <a:rPr lang="nl-NL" sz="1100" dirty="0" err="1"/>
              <a:t>Authorizer</a:t>
            </a:r>
            <a:r>
              <a:rPr lang="nl-NL" sz="1100" dirty="0"/>
              <a:t> </a:t>
            </a:r>
            <a:r>
              <a:rPr lang="nl-NL" sz="1100" dirty="0" err="1"/>
              <a:t>Function</a:t>
            </a:r>
            <a:r>
              <a:rPr lang="nl-NL" sz="1100" dirty="0"/>
              <a:t> is </a:t>
            </a:r>
            <a:r>
              <a:rPr lang="nl-NL" sz="1100" dirty="0" err="1"/>
              <a:t>embedded</a:t>
            </a:r>
            <a:r>
              <a:rPr lang="nl-NL" sz="1100" dirty="0"/>
              <a:t> in </a:t>
            </a:r>
            <a:r>
              <a:rPr lang="nl-NL" sz="1100" dirty="0" err="1"/>
              <a:t>request</a:t>
            </a:r>
            <a:r>
              <a:rPr lang="nl-NL" sz="1100" dirty="0"/>
              <a:t> </a:t>
            </a:r>
            <a:r>
              <a:rPr lang="nl-NL" sz="1100" dirty="0" err="1"/>
              <a:t>to</a:t>
            </a:r>
            <a:r>
              <a:rPr lang="nl-NL" sz="1100" dirty="0"/>
              <a:t> backend</a:t>
            </a:r>
          </a:p>
        </p:txBody>
      </p:sp>
      <p:sp>
        <p:nvSpPr>
          <p:cNvPr id="30" name="Rectangle 29">
            <a:extLst>
              <a:ext uri="{FF2B5EF4-FFF2-40B4-BE49-F238E27FC236}">
                <a16:creationId xmlns:a16="http://schemas.microsoft.com/office/drawing/2014/main" id="{818B620C-4BB6-408C-A27B-B2B8126ABC48}"/>
              </a:ext>
            </a:extLst>
          </p:cNvPr>
          <p:cNvSpPr/>
          <p:nvPr/>
        </p:nvSpPr>
        <p:spPr>
          <a:xfrm>
            <a:off x="3890304" y="2348379"/>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31" name="TextBox 30">
            <a:extLst>
              <a:ext uri="{FF2B5EF4-FFF2-40B4-BE49-F238E27FC236}">
                <a16:creationId xmlns:a16="http://schemas.microsoft.com/office/drawing/2014/main" id="{3AFB54BE-7E10-4562-9B85-275C3B939B1D}"/>
              </a:ext>
            </a:extLst>
          </p:cNvPr>
          <p:cNvSpPr txBox="1"/>
          <p:nvPr/>
        </p:nvSpPr>
        <p:spPr>
          <a:xfrm>
            <a:off x="3831147" y="2495765"/>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32" name="Rectangle 31">
            <a:extLst>
              <a:ext uri="{FF2B5EF4-FFF2-40B4-BE49-F238E27FC236}">
                <a16:creationId xmlns:a16="http://schemas.microsoft.com/office/drawing/2014/main" id="{D6C9AA7A-30B1-496B-BE82-6FE6B1055E07}"/>
              </a:ext>
            </a:extLst>
          </p:cNvPr>
          <p:cNvSpPr/>
          <p:nvPr/>
        </p:nvSpPr>
        <p:spPr>
          <a:xfrm>
            <a:off x="3872970" y="281589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33" name="Graphic 32">
            <a:extLst>
              <a:ext uri="{FF2B5EF4-FFF2-40B4-BE49-F238E27FC236}">
                <a16:creationId xmlns:a16="http://schemas.microsoft.com/office/drawing/2014/main" id="{20137B61-99AF-4D1F-A40A-B881ECE082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7018" y="2397886"/>
            <a:ext cx="496952" cy="496952"/>
          </a:xfrm>
          <a:prstGeom prst="rect">
            <a:avLst/>
          </a:prstGeom>
        </p:spPr>
      </p:pic>
    </p:spTree>
    <p:extLst>
      <p:ext uri="{BB962C8B-B14F-4D97-AF65-F5344CB8AC3E}">
        <p14:creationId xmlns:p14="http://schemas.microsoft.com/office/powerpoint/2010/main" val="10357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8" grpId="0" animBg="1"/>
      <p:bldP spid="19" grpId="0"/>
      <p:bldP spid="21" grpId="0" animBg="1"/>
      <p:bldP spid="22" grpId="0"/>
      <p:bldP spid="23" grpId="0" animBg="1"/>
      <p:bldP spid="24" grpId="0"/>
      <p:bldP spid="28" grpId="0" animBg="1"/>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21CA-D06C-425A-9E32-737AE3846D97}"/>
              </a:ext>
            </a:extLst>
          </p:cNvPr>
          <p:cNvSpPr>
            <a:spLocks noGrp="1"/>
          </p:cNvSpPr>
          <p:nvPr>
            <p:ph type="title"/>
          </p:nvPr>
        </p:nvSpPr>
        <p:spPr/>
        <p:txBody>
          <a:bodyPr/>
          <a:lstStyle/>
          <a:p>
            <a:r>
              <a:rPr lang="nl-NL" dirty="0"/>
              <a:t>API Gateway </a:t>
            </a:r>
            <a:r>
              <a:rPr lang="nl-NL" dirty="0" err="1"/>
              <a:t>Configuration</a:t>
            </a:r>
            <a:r>
              <a:rPr lang="nl-NL" dirty="0"/>
              <a:t> for public access </a:t>
            </a:r>
            <a:r>
              <a:rPr lang="nl-NL" dirty="0" err="1"/>
              <a:t>to</a:t>
            </a:r>
            <a:r>
              <a:rPr lang="nl-NL" dirty="0"/>
              <a:t> </a:t>
            </a:r>
            <a:r>
              <a:rPr lang="nl-NL" dirty="0" err="1"/>
              <a:t>Function</a:t>
            </a:r>
            <a:endParaRPr lang="en-NL" dirty="0"/>
          </a:p>
        </p:txBody>
      </p:sp>
      <p:pic>
        <p:nvPicPr>
          <p:cNvPr id="6" name="Snagit_SNG862">
            <a:extLst>
              <a:ext uri="{FF2B5EF4-FFF2-40B4-BE49-F238E27FC236}">
                <a16:creationId xmlns:a16="http://schemas.microsoft.com/office/drawing/2014/main" id="{BEDCEB96-BFA2-40A7-A102-E14EE4E55417}"/>
              </a:ext>
            </a:extLst>
          </p:cNvPr>
          <p:cNvPicPr>
            <a:picLocks noGrp="1" noChangeAspect="1"/>
          </p:cNvPicPr>
          <p:nvPr>
            <p:ph idx="1"/>
          </p:nvPr>
        </p:nvPicPr>
        <p:blipFill>
          <a:blip r:embed="rId2"/>
          <a:stretch>
            <a:fillRect/>
          </a:stretch>
        </p:blipFill>
        <p:spPr>
          <a:xfrm>
            <a:off x="719999" y="709775"/>
            <a:ext cx="6623050" cy="372394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E87FC9C-ADCE-4249-8DFF-F728298E6CAA}"/>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6">
            <a:extLst>
              <a:ext uri="{FF2B5EF4-FFF2-40B4-BE49-F238E27FC236}">
                <a16:creationId xmlns:a16="http://schemas.microsoft.com/office/drawing/2014/main" id="{90E7A165-3266-4472-890E-C3737D5F5C7B}"/>
              </a:ext>
            </a:extLst>
          </p:cNvPr>
          <p:cNvPicPr>
            <a:picLocks noChangeAspect="1"/>
          </p:cNvPicPr>
          <p:nvPr/>
        </p:nvPicPr>
        <p:blipFill>
          <a:blip r:embed="rId3"/>
          <a:stretch>
            <a:fillRect/>
          </a:stretch>
        </p:blipFill>
        <p:spPr>
          <a:xfrm>
            <a:off x="104400" y="4601475"/>
            <a:ext cx="8935200" cy="292045"/>
          </a:xfrm>
          <a:prstGeom prst="rect">
            <a:avLst/>
          </a:prstGeom>
        </p:spPr>
      </p:pic>
      <p:sp>
        <p:nvSpPr>
          <p:cNvPr id="8" name="Freeform: Shape 7">
            <a:extLst>
              <a:ext uri="{FF2B5EF4-FFF2-40B4-BE49-F238E27FC236}">
                <a16:creationId xmlns:a16="http://schemas.microsoft.com/office/drawing/2014/main" id="{51492D41-5C9D-4BCF-9B06-0EBA914EA80B}"/>
              </a:ext>
            </a:extLst>
          </p:cNvPr>
          <p:cNvSpPr/>
          <p:nvPr/>
        </p:nvSpPr>
        <p:spPr>
          <a:xfrm>
            <a:off x="3333600" y="2059200"/>
            <a:ext cx="3730355" cy="2635200"/>
          </a:xfrm>
          <a:custGeom>
            <a:avLst/>
            <a:gdLst>
              <a:gd name="connsiteX0" fmla="*/ 3189600 w 3730355"/>
              <a:gd name="connsiteY0" fmla="*/ 2635200 h 2635200"/>
              <a:gd name="connsiteX1" fmla="*/ 3477600 w 3730355"/>
              <a:gd name="connsiteY1" fmla="*/ 612000 h 2635200"/>
              <a:gd name="connsiteX2" fmla="*/ 0 w 3730355"/>
              <a:gd name="connsiteY2" fmla="*/ 0 h 2635200"/>
            </a:gdLst>
            <a:ahLst/>
            <a:cxnLst>
              <a:cxn ang="0">
                <a:pos x="connsiteX0" y="connsiteY0"/>
              </a:cxn>
              <a:cxn ang="0">
                <a:pos x="connsiteX1" y="connsiteY1"/>
              </a:cxn>
              <a:cxn ang="0">
                <a:pos x="connsiteX2" y="connsiteY2"/>
              </a:cxn>
            </a:cxnLst>
            <a:rect l="l" t="t" r="r" b="b"/>
            <a:pathLst>
              <a:path w="3730355" h="2635200">
                <a:moveTo>
                  <a:pt x="3189600" y="2635200"/>
                </a:moveTo>
                <a:cubicBezTo>
                  <a:pt x="3599400" y="1843200"/>
                  <a:pt x="4009200" y="1051200"/>
                  <a:pt x="3477600" y="612000"/>
                </a:cubicBezTo>
                <a:cubicBezTo>
                  <a:pt x="2946000" y="172800"/>
                  <a:pt x="1473000" y="86400"/>
                  <a:pt x="0" y="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62263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loud 17">
            <a:extLst>
              <a:ext uri="{FF2B5EF4-FFF2-40B4-BE49-F238E27FC236}">
                <a16:creationId xmlns:a16="http://schemas.microsoft.com/office/drawing/2014/main" id="{EC2432A4-E710-495B-9EC8-757AEB7BF652}"/>
              </a:ext>
            </a:extLst>
          </p:cNvPr>
          <p:cNvSpPr/>
          <p:nvPr/>
        </p:nvSpPr>
        <p:spPr>
          <a:xfrm>
            <a:off x="1129551" y="4237800"/>
            <a:ext cx="5199529" cy="504000"/>
          </a:xfrm>
          <a:prstGeom prst="cloud">
            <a:avLst/>
          </a:prstGeom>
          <a:solidFill>
            <a:schemeClr val="bg1">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nl-NL" dirty="0"/>
              <a:t>IaaS</a:t>
            </a:r>
            <a:endParaRPr lang="en-NL" dirty="0"/>
          </a:p>
        </p:txBody>
      </p:sp>
      <p:sp>
        <p:nvSpPr>
          <p:cNvPr id="6" name="Cloud 5">
            <a:extLst>
              <a:ext uri="{FF2B5EF4-FFF2-40B4-BE49-F238E27FC236}">
                <a16:creationId xmlns:a16="http://schemas.microsoft.com/office/drawing/2014/main" id="{C3CAD902-476B-4B26-A9AD-F504ABE78232}"/>
              </a:ext>
            </a:extLst>
          </p:cNvPr>
          <p:cNvSpPr/>
          <p:nvPr/>
        </p:nvSpPr>
        <p:spPr>
          <a:xfrm>
            <a:off x="1057833" y="3553130"/>
            <a:ext cx="5199529" cy="85164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nl-NL"/>
              <a:t>PaaS</a:t>
            </a:r>
            <a:endParaRPr lang="en-NL" dirty="0"/>
          </a:p>
        </p:txBody>
      </p:sp>
      <p:sp>
        <p:nvSpPr>
          <p:cNvPr id="32" name="Cloud 31">
            <a:extLst>
              <a:ext uri="{FF2B5EF4-FFF2-40B4-BE49-F238E27FC236}">
                <a16:creationId xmlns:a16="http://schemas.microsoft.com/office/drawing/2014/main" id="{9F9D000B-5476-4B75-8FAB-57C0D00B5FDE}"/>
              </a:ext>
            </a:extLst>
          </p:cNvPr>
          <p:cNvSpPr/>
          <p:nvPr/>
        </p:nvSpPr>
        <p:spPr>
          <a:xfrm>
            <a:off x="3543543" y="3142754"/>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Cloud Native Application</a:t>
            </a:r>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17" name="Oval 16">
            <a:extLst>
              <a:ext uri="{FF2B5EF4-FFF2-40B4-BE49-F238E27FC236}">
                <a16:creationId xmlns:a16="http://schemas.microsoft.com/office/drawing/2014/main" id="{727A261F-240E-4EFE-8D17-E05055C7BC85}"/>
              </a:ext>
            </a:extLst>
          </p:cNvPr>
          <p:cNvSpPr/>
          <p:nvPr/>
        </p:nvSpPr>
        <p:spPr>
          <a:xfrm>
            <a:off x="224116" y="792000"/>
            <a:ext cx="7674284" cy="2922187"/>
          </a:xfrm>
          <a:custGeom>
            <a:avLst/>
            <a:gdLst>
              <a:gd name="connsiteX0" fmla="*/ 0 w 7674284"/>
              <a:gd name="connsiteY0" fmla="*/ 1461094 h 2922187"/>
              <a:gd name="connsiteX1" fmla="*/ 3837142 w 7674284"/>
              <a:gd name="connsiteY1" fmla="*/ 0 h 2922187"/>
              <a:gd name="connsiteX2" fmla="*/ 7674284 w 7674284"/>
              <a:gd name="connsiteY2" fmla="*/ 1461094 h 2922187"/>
              <a:gd name="connsiteX3" fmla="*/ 3837142 w 7674284"/>
              <a:gd name="connsiteY3" fmla="*/ 2922188 h 2922187"/>
              <a:gd name="connsiteX4" fmla="*/ 0 w 7674284"/>
              <a:gd name="connsiteY4" fmla="*/ 1461094 h 2922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284" h="2922187" extrusionOk="0">
                <a:moveTo>
                  <a:pt x="0" y="1461094"/>
                </a:moveTo>
                <a:cubicBezTo>
                  <a:pt x="-48398" y="973028"/>
                  <a:pt x="1773154" y="-176396"/>
                  <a:pt x="3837142" y="0"/>
                </a:cubicBezTo>
                <a:cubicBezTo>
                  <a:pt x="6089296" y="-23784"/>
                  <a:pt x="7783007" y="735054"/>
                  <a:pt x="7674284" y="1461094"/>
                </a:cubicBezTo>
                <a:cubicBezTo>
                  <a:pt x="7511842" y="1993796"/>
                  <a:pt x="5940733" y="3041834"/>
                  <a:pt x="3837142" y="2922188"/>
                </a:cubicBezTo>
                <a:cubicBezTo>
                  <a:pt x="1543870" y="2967339"/>
                  <a:pt x="28298" y="2297561"/>
                  <a:pt x="0" y="1461094"/>
                </a:cubicBezTo>
                <a:close/>
              </a:path>
            </a:pathLst>
          </a:custGeom>
          <a:noFill/>
          <a:ln w="28575">
            <a:solidFill>
              <a:schemeClr val="tx2">
                <a:lumMod val="60000"/>
                <a:lumOff val="40000"/>
              </a:schemeClr>
            </a:solidFill>
            <a:extLst>
              <a:ext uri="{C807C97D-BFC1-408E-A445-0C87EB9F89A2}">
                <ask:lineSketchStyleProps xmlns:ask="http://schemas.microsoft.com/office/drawing/2018/sketchyshapes" sd="356730193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Cloud 21">
            <a:extLst>
              <a:ext uri="{FF2B5EF4-FFF2-40B4-BE49-F238E27FC236}">
                <a16:creationId xmlns:a16="http://schemas.microsoft.com/office/drawing/2014/main" id="{30F684B7-D71A-4B43-936B-5FEF9B2B8FD6}"/>
              </a:ext>
            </a:extLst>
          </p:cNvPr>
          <p:cNvSpPr/>
          <p:nvPr/>
        </p:nvSpPr>
        <p:spPr>
          <a:xfrm>
            <a:off x="4591480" y="2819005"/>
            <a:ext cx="1237129" cy="247808"/>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3" name="Cloud 22">
            <a:extLst>
              <a:ext uri="{FF2B5EF4-FFF2-40B4-BE49-F238E27FC236}">
                <a16:creationId xmlns:a16="http://schemas.microsoft.com/office/drawing/2014/main" id="{9073F8E1-5273-4118-BBC9-AC62962346C3}"/>
              </a:ext>
            </a:extLst>
          </p:cNvPr>
          <p:cNvSpPr/>
          <p:nvPr/>
        </p:nvSpPr>
        <p:spPr>
          <a:xfrm>
            <a:off x="2908792" y="1690147"/>
            <a:ext cx="1201270"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4" name="Cloud 23">
            <a:extLst>
              <a:ext uri="{FF2B5EF4-FFF2-40B4-BE49-F238E27FC236}">
                <a16:creationId xmlns:a16="http://schemas.microsoft.com/office/drawing/2014/main" id="{8BFC6407-46C6-403E-802A-0D573021083B}"/>
              </a:ext>
            </a:extLst>
          </p:cNvPr>
          <p:cNvSpPr/>
          <p:nvPr/>
        </p:nvSpPr>
        <p:spPr>
          <a:xfrm rot="21019716">
            <a:off x="1433964" y="1578792"/>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19" name="Rectangle: Rounded Corners 18">
            <a:extLst>
              <a:ext uri="{FF2B5EF4-FFF2-40B4-BE49-F238E27FC236}">
                <a16:creationId xmlns:a16="http://schemas.microsoft.com/office/drawing/2014/main" id="{11532E4C-8729-4068-B18C-CC61D46AD84A}"/>
              </a:ext>
            </a:extLst>
          </p:cNvPr>
          <p:cNvSpPr/>
          <p:nvPr/>
        </p:nvSpPr>
        <p:spPr>
          <a:xfrm rot="20876395">
            <a:off x="1531694" y="1296775"/>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API Gateway</a:t>
            </a:r>
            <a:endParaRPr lang="en-NL" sz="1050" dirty="0">
              <a:solidFill>
                <a:schemeClr val="lt1"/>
              </a:solidFill>
            </a:endParaRPr>
          </a:p>
        </p:txBody>
      </p:sp>
      <p:sp>
        <p:nvSpPr>
          <p:cNvPr id="25" name="Flowchart: Direct Access Storage 24">
            <a:extLst>
              <a:ext uri="{FF2B5EF4-FFF2-40B4-BE49-F238E27FC236}">
                <a16:creationId xmlns:a16="http://schemas.microsoft.com/office/drawing/2014/main" id="{CCEEA22F-4834-4F0D-94A0-14D16A66F206}"/>
              </a:ext>
            </a:extLst>
          </p:cNvPr>
          <p:cNvSpPr/>
          <p:nvPr/>
        </p:nvSpPr>
        <p:spPr>
          <a:xfrm>
            <a:off x="3019120" y="1434597"/>
            <a:ext cx="1019858" cy="372059"/>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Event Hub</a:t>
            </a:r>
            <a:endParaRPr lang="en-NL" sz="1000" dirty="0"/>
          </a:p>
        </p:txBody>
      </p:sp>
      <p:sp>
        <p:nvSpPr>
          <p:cNvPr id="28" name="Cloud 27">
            <a:extLst>
              <a:ext uri="{FF2B5EF4-FFF2-40B4-BE49-F238E27FC236}">
                <a16:creationId xmlns:a16="http://schemas.microsoft.com/office/drawing/2014/main" id="{DA428F48-A676-4616-854B-FD9824EF5BB3}"/>
              </a:ext>
            </a:extLst>
          </p:cNvPr>
          <p:cNvSpPr/>
          <p:nvPr/>
        </p:nvSpPr>
        <p:spPr>
          <a:xfrm>
            <a:off x="2934005" y="2704923"/>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7" name="Cube 26">
            <a:extLst>
              <a:ext uri="{FF2B5EF4-FFF2-40B4-BE49-F238E27FC236}">
                <a16:creationId xmlns:a16="http://schemas.microsoft.com/office/drawing/2014/main" id="{5725709D-1E2D-4499-AB36-45090D108493}"/>
              </a:ext>
            </a:extLst>
          </p:cNvPr>
          <p:cNvSpPr/>
          <p:nvPr/>
        </p:nvSpPr>
        <p:spPr>
          <a:xfrm>
            <a:off x="3126270" y="2484664"/>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Vault</a:t>
            </a:r>
            <a:endParaRPr lang="en-NL" sz="1100" dirty="0"/>
          </a:p>
        </p:txBody>
      </p:sp>
      <p:sp>
        <p:nvSpPr>
          <p:cNvPr id="29" name="Cloud 28">
            <a:extLst>
              <a:ext uri="{FF2B5EF4-FFF2-40B4-BE49-F238E27FC236}">
                <a16:creationId xmlns:a16="http://schemas.microsoft.com/office/drawing/2014/main" id="{AA13AD2C-0F68-43AC-B9AE-577350D4911E}"/>
              </a:ext>
            </a:extLst>
          </p:cNvPr>
          <p:cNvSpPr/>
          <p:nvPr/>
        </p:nvSpPr>
        <p:spPr>
          <a:xfrm>
            <a:off x="1392807" y="2914367"/>
            <a:ext cx="859678" cy="14820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0" name="Flowchart: Magnetic Disk 29">
            <a:extLst>
              <a:ext uri="{FF2B5EF4-FFF2-40B4-BE49-F238E27FC236}">
                <a16:creationId xmlns:a16="http://schemas.microsoft.com/office/drawing/2014/main" id="{5E1DD244-DB21-4877-9E59-DD50572506B5}"/>
              </a:ext>
            </a:extLst>
          </p:cNvPr>
          <p:cNvSpPr/>
          <p:nvPr/>
        </p:nvSpPr>
        <p:spPr>
          <a:xfrm>
            <a:off x="1597143" y="2543976"/>
            <a:ext cx="402777"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1" name="Rectangle: Rounded Corners 30">
            <a:extLst>
              <a:ext uri="{FF2B5EF4-FFF2-40B4-BE49-F238E27FC236}">
                <a16:creationId xmlns:a16="http://schemas.microsoft.com/office/drawing/2014/main" id="{75387B8F-C3F5-4E06-B9A4-21CD1D55C59D}"/>
              </a:ext>
            </a:extLst>
          </p:cNvPr>
          <p:cNvSpPr/>
          <p:nvPr/>
        </p:nvSpPr>
        <p:spPr>
          <a:xfrm>
            <a:off x="1810377" y="1876358"/>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sp>
        <p:nvSpPr>
          <p:cNvPr id="33" name="Cube 32">
            <a:extLst>
              <a:ext uri="{FF2B5EF4-FFF2-40B4-BE49-F238E27FC236}">
                <a16:creationId xmlns:a16="http://schemas.microsoft.com/office/drawing/2014/main" id="{D7094762-DB6A-4CAE-BCE9-486BC01C2776}"/>
              </a:ext>
            </a:extLst>
          </p:cNvPr>
          <p:cNvSpPr/>
          <p:nvPr/>
        </p:nvSpPr>
        <p:spPr>
          <a:xfrm>
            <a:off x="3735808" y="2922495"/>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IAM</a:t>
            </a:r>
            <a:endParaRPr lang="en-NL" sz="1100" dirty="0"/>
          </a:p>
        </p:txBody>
      </p:sp>
      <p:sp>
        <p:nvSpPr>
          <p:cNvPr id="34" name="Cloud 33">
            <a:extLst>
              <a:ext uri="{FF2B5EF4-FFF2-40B4-BE49-F238E27FC236}">
                <a16:creationId xmlns:a16="http://schemas.microsoft.com/office/drawing/2014/main" id="{C4AFA059-C4E9-4F36-8194-A2296CEA321D}"/>
              </a:ext>
            </a:extLst>
          </p:cNvPr>
          <p:cNvSpPr/>
          <p:nvPr/>
        </p:nvSpPr>
        <p:spPr>
          <a:xfrm>
            <a:off x="5193060" y="2191381"/>
            <a:ext cx="1338953"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5" name="Cube 34">
            <a:extLst>
              <a:ext uri="{FF2B5EF4-FFF2-40B4-BE49-F238E27FC236}">
                <a16:creationId xmlns:a16="http://schemas.microsoft.com/office/drawing/2014/main" id="{45D8AACA-57DE-49D0-9ED2-35B2CA984800}"/>
              </a:ext>
            </a:extLst>
          </p:cNvPr>
          <p:cNvSpPr/>
          <p:nvPr/>
        </p:nvSpPr>
        <p:spPr>
          <a:xfrm>
            <a:off x="5391732" y="1872405"/>
            <a:ext cx="1060090" cy="439876"/>
          </a:xfrm>
          <a:prstGeom prst="cube">
            <a:avLst>
              <a:gd name="adj" fmla="val 42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Container Engine</a:t>
            </a:r>
            <a:endParaRPr lang="en-NL" sz="1100" dirty="0"/>
          </a:p>
        </p:txBody>
      </p:sp>
      <p:sp>
        <p:nvSpPr>
          <p:cNvPr id="36" name="Cube 35">
            <a:extLst>
              <a:ext uri="{FF2B5EF4-FFF2-40B4-BE49-F238E27FC236}">
                <a16:creationId xmlns:a16="http://schemas.microsoft.com/office/drawing/2014/main" id="{32CC8783-3A3C-4486-8EC9-BC7A445412C6}"/>
              </a:ext>
            </a:extLst>
          </p:cNvPr>
          <p:cNvSpPr/>
          <p:nvPr/>
        </p:nvSpPr>
        <p:spPr>
          <a:xfrm>
            <a:off x="5564317" y="1567683"/>
            <a:ext cx="636001" cy="439876"/>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Web App</a:t>
            </a:r>
            <a:endParaRPr lang="en-NL" sz="1050" dirty="0"/>
          </a:p>
        </p:txBody>
      </p:sp>
      <p:sp>
        <p:nvSpPr>
          <p:cNvPr id="37" name="Rectangle: Rounded Corners 36">
            <a:extLst>
              <a:ext uri="{FF2B5EF4-FFF2-40B4-BE49-F238E27FC236}">
                <a16:creationId xmlns:a16="http://schemas.microsoft.com/office/drawing/2014/main" id="{7902CD9A-F1ED-4DCE-945C-874198129232}"/>
              </a:ext>
            </a:extLst>
          </p:cNvPr>
          <p:cNvSpPr/>
          <p:nvPr/>
        </p:nvSpPr>
        <p:spPr>
          <a:xfrm>
            <a:off x="4513235" y="1258771"/>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cxnSp>
        <p:nvCxnSpPr>
          <p:cNvPr id="39" name="Straight Arrow Connector 38">
            <a:extLst>
              <a:ext uri="{FF2B5EF4-FFF2-40B4-BE49-F238E27FC236}">
                <a16:creationId xmlns:a16="http://schemas.microsoft.com/office/drawing/2014/main" id="{06EB14A5-3DFE-4A7E-8734-1ECA2908F416}"/>
              </a:ext>
            </a:extLst>
          </p:cNvPr>
          <p:cNvCxnSpPr>
            <a:cxnSpLocks/>
            <a:stCxn id="19" idx="2"/>
            <a:endCxn id="31" idx="0"/>
          </p:cNvCxnSpPr>
          <p:nvPr/>
        </p:nvCxnSpPr>
        <p:spPr>
          <a:xfrm>
            <a:off x="2029044" y="1676859"/>
            <a:ext cx="152213" cy="19949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B2C7B6-E350-4084-82A9-EBEECBA93B87}"/>
              </a:ext>
            </a:extLst>
          </p:cNvPr>
          <p:cNvCxnSpPr>
            <a:stCxn id="31" idx="3"/>
            <a:endCxn id="25" idx="1"/>
          </p:cNvCxnSpPr>
          <p:nvPr/>
        </p:nvCxnSpPr>
        <p:spPr>
          <a:xfrm flipV="1">
            <a:off x="2552136" y="1620627"/>
            <a:ext cx="466984" cy="41882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20B94C-FFE9-4D02-BBDA-33C53F363380}"/>
              </a:ext>
            </a:extLst>
          </p:cNvPr>
          <p:cNvCxnSpPr>
            <a:stCxn id="31" idx="2"/>
            <a:endCxn id="30" idx="1"/>
          </p:cNvCxnSpPr>
          <p:nvPr/>
        </p:nvCxnSpPr>
        <p:spPr>
          <a:xfrm flipH="1">
            <a:off x="1798532" y="2202539"/>
            <a:ext cx="382725" cy="341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08F446C-4D5C-4290-A9F6-1303D822D4D2}"/>
              </a:ext>
            </a:extLst>
          </p:cNvPr>
          <p:cNvCxnSpPr>
            <a:stCxn id="25" idx="4"/>
            <a:endCxn id="37" idx="1"/>
          </p:cNvCxnSpPr>
          <p:nvPr/>
        </p:nvCxnSpPr>
        <p:spPr>
          <a:xfrm flipV="1">
            <a:off x="4038978" y="1421862"/>
            <a:ext cx="474257" cy="198765"/>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D729F52-7CC2-4591-8B08-FACF6D3CF93D}"/>
              </a:ext>
            </a:extLst>
          </p:cNvPr>
          <p:cNvCxnSpPr>
            <a:cxnSpLocks/>
            <a:stCxn id="84" idx="2"/>
          </p:cNvCxnSpPr>
          <p:nvPr/>
        </p:nvCxnSpPr>
        <p:spPr>
          <a:xfrm>
            <a:off x="5080875" y="1582783"/>
            <a:ext cx="472671" cy="13515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6A71C1-F44C-497B-BC22-1D2F2BB97FCC}"/>
              </a:ext>
            </a:extLst>
          </p:cNvPr>
          <p:cNvCxnSpPr>
            <a:cxnSpLocks/>
            <a:stCxn id="36" idx="3"/>
            <a:endCxn id="21" idx="1"/>
          </p:cNvCxnSpPr>
          <p:nvPr/>
        </p:nvCxnSpPr>
        <p:spPr>
          <a:xfrm flipH="1">
            <a:off x="5221939" y="2007559"/>
            <a:ext cx="605394" cy="542878"/>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Arrow: Down 50">
            <a:extLst>
              <a:ext uri="{FF2B5EF4-FFF2-40B4-BE49-F238E27FC236}">
                <a16:creationId xmlns:a16="http://schemas.microsoft.com/office/drawing/2014/main" id="{643B7647-FA73-4313-BB36-A9B7DEF9B9A9}"/>
              </a:ext>
            </a:extLst>
          </p:cNvPr>
          <p:cNvSpPr/>
          <p:nvPr/>
        </p:nvSpPr>
        <p:spPr>
          <a:xfrm rot="18071615">
            <a:off x="508661" y="897755"/>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3" name="Straight Arrow Connector 52">
            <a:extLst>
              <a:ext uri="{FF2B5EF4-FFF2-40B4-BE49-F238E27FC236}">
                <a16:creationId xmlns:a16="http://schemas.microsoft.com/office/drawing/2014/main" id="{C77A1183-402C-454F-8464-5737439AFA7D}"/>
              </a:ext>
            </a:extLst>
          </p:cNvPr>
          <p:cNvCxnSpPr>
            <a:endCxn id="27" idx="2"/>
          </p:cNvCxnSpPr>
          <p:nvPr/>
        </p:nvCxnSpPr>
        <p:spPr>
          <a:xfrm>
            <a:off x="2552197" y="2203102"/>
            <a:ext cx="574073" cy="49087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Cloud 53">
            <a:extLst>
              <a:ext uri="{FF2B5EF4-FFF2-40B4-BE49-F238E27FC236}">
                <a16:creationId xmlns:a16="http://schemas.microsoft.com/office/drawing/2014/main" id="{5A05AA35-2DB7-44B9-9546-23568A6FFD94}"/>
              </a:ext>
            </a:extLst>
          </p:cNvPr>
          <p:cNvSpPr/>
          <p:nvPr/>
        </p:nvSpPr>
        <p:spPr>
          <a:xfrm>
            <a:off x="3516217" y="1053805"/>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5" name="Cube 54">
            <a:extLst>
              <a:ext uri="{FF2B5EF4-FFF2-40B4-BE49-F238E27FC236}">
                <a16:creationId xmlns:a16="http://schemas.microsoft.com/office/drawing/2014/main" id="{0A3DA4E1-546E-4FCF-A0F0-B4FA71B7E6DA}"/>
              </a:ext>
            </a:extLst>
          </p:cNvPr>
          <p:cNvSpPr/>
          <p:nvPr/>
        </p:nvSpPr>
        <p:spPr>
          <a:xfrm>
            <a:off x="3612774" y="833546"/>
            <a:ext cx="698816"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Cache</a:t>
            </a:r>
            <a:endParaRPr lang="en-NL" sz="1100" dirty="0"/>
          </a:p>
        </p:txBody>
      </p:sp>
      <p:cxnSp>
        <p:nvCxnSpPr>
          <p:cNvPr id="57" name="Straight Arrow Connector 56">
            <a:extLst>
              <a:ext uri="{FF2B5EF4-FFF2-40B4-BE49-F238E27FC236}">
                <a16:creationId xmlns:a16="http://schemas.microsoft.com/office/drawing/2014/main" id="{C5C89E50-0373-49FA-8047-EC6239266B3E}"/>
              </a:ext>
            </a:extLst>
          </p:cNvPr>
          <p:cNvCxnSpPr>
            <a:endCxn id="55" idx="4"/>
          </p:cNvCxnSpPr>
          <p:nvPr/>
        </p:nvCxnSpPr>
        <p:spPr>
          <a:xfrm flipH="1" flipV="1">
            <a:off x="4227864" y="1042861"/>
            <a:ext cx="285371" cy="25274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03B0F01-4EBE-4A95-B3FF-A7F17142F560}"/>
              </a:ext>
            </a:extLst>
          </p:cNvPr>
          <p:cNvCxnSpPr>
            <a:cxnSpLocks/>
            <a:stCxn id="36" idx="2"/>
            <a:endCxn id="33" idx="0"/>
          </p:cNvCxnSpPr>
          <p:nvPr/>
        </p:nvCxnSpPr>
        <p:spPr>
          <a:xfrm flipH="1">
            <a:off x="4079225" y="1842606"/>
            <a:ext cx="1485092" cy="10798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Cloud 59">
            <a:extLst>
              <a:ext uri="{FF2B5EF4-FFF2-40B4-BE49-F238E27FC236}">
                <a16:creationId xmlns:a16="http://schemas.microsoft.com/office/drawing/2014/main" id="{BFF93F63-97EB-420B-B451-678E8D167C2F}"/>
              </a:ext>
            </a:extLst>
          </p:cNvPr>
          <p:cNvSpPr/>
          <p:nvPr/>
        </p:nvSpPr>
        <p:spPr>
          <a:xfrm>
            <a:off x="5933571" y="2892138"/>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61" name="Cube 60">
            <a:extLst>
              <a:ext uri="{FF2B5EF4-FFF2-40B4-BE49-F238E27FC236}">
                <a16:creationId xmlns:a16="http://schemas.microsoft.com/office/drawing/2014/main" id="{A0BCC00E-47D2-4EB8-B310-431AE581D602}"/>
              </a:ext>
            </a:extLst>
          </p:cNvPr>
          <p:cNvSpPr/>
          <p:nvPr/>
        </p:nvSpPr>
        <p:spPr>
          <a:xfrm>
            <a:off x="6125836" y="2671879"/>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Mail</a:t>
            </a:r>
            <a:endParaRPr lang="en-NL" sz="1100" dirty="0"/>
          </a:p>
        </p:txBody>
      </p:sp>
      <p:cxnSp>
        <p:nvCxnSpPr>
          <p:cNvPr id="63" name="Straight Arrow Connector 62">
            <a:extLst>
              <a:ext uri="{FF2B5EF4-FFF2-40B4-BE49-F238E27FC236}">
                <a16:creationId xmlns:a16="http://schemas.microsoft.com/office/drawing/2014/main" id="{5329BF7A-EC0E-40D1-B112-E77D2140CBB4}"/>
              </a:ext>
            </a:extLst>
          </p:cNvPr>
          <p:cNvCxnSpPr>
            <a:cxnSpLocks/>
            <a:stCxn id="85" idx="2"/>
            <a:endCxn id="61" idx="0"/>
          </p:cNvCxnSpPr>
          <p:nvPr/>
        </p:nvCxnSpPr>
        <p:spPr>
          <a:xfrm>
            <a:off x="6012643" y="1988249"/>
            <a:ext cx="456610" cy="68363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Cube 65">
            <a:extLst>
              <a:ext uri="{FF2B5EF4-FFF2-40B4-BE49-F238E27FC236}">
                <a16:creationId xmlns:a16="http://schemas.microsoft.com/office/drawing/2014/main" id="{553B9C72-CC18-4099-9665-EAED66D0EB5D}"/>
              </a:ext>
            </a:extLst>
          </p:cNvPr>
          <p:cNvSpPr/>
          <p:nvPr/>
        </p:nvSpPr>
        <p:spPr>
          <a:xfrm>
            <a:off x="1599440" y="3720720"/>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Monitor</a:t>
            </a:r>
            <a:endParaRPr lang="en-NL" sz="1100" dirty="0"/>
          </a:p>
        </p:txBody>
      </p:sp>
      <p:sp>
        <p:nvSpPr>
          <p:cNvPr id="67" name="Cube 66">
            <a:extLst>
              <a:ext uri="{FF2B5EF4-FFF2-40B4-BE49-F238E27FC236}">
                <a16:creationId xmlns:a16="http://schemas.microsoft.com/office/drawing/2014/main" id="{FB241E8D-F554-43BC-85EA-A7F6DCEB1574}"/>
              </a:ext>
            </a:extLst>
          </p:cNvPr>
          <p:cNvSpPr/>
          <p:nvPr/>
        </p:nvSpPr>
        <p:spPr>
          <a:xfrm>
            <a:off x="4931367" y="3798475"/>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Scaling</a:t>
            </a:r>
            <a:endParaRPr lang="en-NL" sz="1100" dirty="0"/>
          </a:p>
        </p:txBody>
      </p:sp>
      <p:cxnSp>
        <p:nvCxnSpPr>
          <p:cNvPr id="75" name="Straight Arrow Connector 74">
            <a:extLst>
              <a:ext uri="{FF2B5EF4-FFF2-40B4-BE49-F238E27FC236}">
                <a16:creationId xmlns:a16="http://schemas.microsoft.com/office/drawing/2014/main" id="{B7C0CA70-46DF-44BA-A08E-29C81323A59C}"/>
              </a:ext>
            </a:extLst>
          </p:cNvPr>
          <p:cNvCxnSpPr>
            <a:stCxn id="73" idx="2"/>
            <a:endCxn id="19" idx="1"/>
          </p:cNvCxnSpPr>
          <p:nvPr/>
        </p:nvCxnSpPr>
        <p:spPr>
          <a:xfrm>
            <a:off x="1042349" y="1469775"/>
            <a:ext cx="499436" cy="1146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6EFC49F-9739-4FC7-AF1B-D6EBC709F0C6}"/>
              </a:ext>
            </a:extLst>
          </p:cNvPr>
          <p:cNvCxnSpPr>
            <a:stCxn id="37" idx="0"/>
          </p:cNvCxnSpPr>
          <p:nvPr/>
        </p:nvCxnSpPr>
        <p:spPr>
          <a:xfrm flipV="1">
            <a:off x="4884115" y="614824"/>
            <a:ext cx="189906" cy="64394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Cube 77">
            <a:extLst>
              <a:ext uri="{FF2B5EF4-FFF2-40B4-BE49-F238E27FC236}">
                <a16:creationId xmlns:a16="http://schemas.microsoft.com/office/drawing/2014/main" id="{0AE7A649-DBBD-45D1-AAC8-AFA5B5EA4591}"/>
              </a:ext>
            </a:extLst>
          </p:cNvPr>
          <p:cNvSpPr/>
          <p:nvPr/>
        </p:nvSpPr>
        <p:spPr>
          <a:xfrm>
            <a:off x="2380348" y="3770362"/>
            <a:ext cx="780908" cy="4559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Alert &amp; </a:t>
            </a:r>
            <a:r>
              <a:rPr lang="nl-NL" sz="1000" dirty="0" err="1"/>
              <a:t>Notify</a:t>
            </a:r>
            <a:endParaRPr lang="en-NL" sz="1000" dirty="0"/>
          </a:p>
        </p:txBody>
      </p:sp>
      <p:sp>
        <p:nvSpPr>
          <p:cNvPr id="79" name="Speech Bubble: Rectangle with Corners Rounded 78">
            <a:extLst>
              <a:ext uri="{FF2B5EF4-FFF2-40B4-BE49-F238E27FC236}">
                <a16:creationId xmlns:a16="http://schemas.microsoft.com/office/drawing/2014/main" id="{0F0705A3-3C31-4D9F-B9A3-D64A9EB67487}"/>
              </a:ext>
            </a:extLst>
          </p:cNvPr>
          <p:cNvSpPr/>
          <p:nvPr/>
        </p:nvSpPr>
        <p:spPr>
          <a:xfrm>
            <a:off x="6841335" y="2357718"/>
            <a:ext cx="2221980" cy="2404901"/>
          </a:xfrm>
          <a:custGeom>
            <a:avLst/>
            <a:gdLst>
              <a:gd name="connsiteX0" fmla="*/ 0 w 2221980"/>
              <a:gd name="connsiteY0" fmla="*/ 370337 h 2404901"/>
              <a:gd name="connsiteX1" fmla="*/ 370337 w 2221980"/>
              <a:gd name="connsiteY1" fmla="*/ 0 h 2404901"/>
              <a:gd name="connsiteX2" fmla="*/ 370330 w 2221980"/>
              <a:gd name="connsiteY2" fmla="*/ 0 h 2404901"/>
              <a:gd name="connsiteX3" fmla="*/ 370330 w 2221980"/>
              <a:gd name="connsiteY3" fmla="*/ 0 h 2404901"/>
              <a:gd name="connsiteX4" fmla="*/ 925825 w 2221980"/>
              <a:gd name="connsiteY4" fmla="*/ 0 h 2404901"/>
              <a:gd name="connsiteX5" fmla="*/ 1360959 w 2221980"/>
              <a:gd name="connsiteY5" fmla="*/ 0 h 2404901"/>
              <a:gd name="connsiteX6" fmla="*/ 1851643 w 2221980"/>
              <a:gd name="connsiteY6" fmla="*/ 0 h 2404901"/>
              <a:gd name="connsiteX7" fmla="*/ 2221980 w 2221980"/>
              <a:gd name="connsiteY7" fmla="*/ 370337 h 2404901"/>
              <a:gd name="connsiteX8" fmla="*/ 2221980 w 2221980"/>
              <a:gd name="connsiteY8" fmla="*/ 886598 h 2404901"/>
              <a:gd name="connsiteX9" fmla="*/ 2221980 w 2221980"/>
              <a:gd name="connsiteY9" fmla="*/ 1402859 h 2404901"/>
              <a:gd name="connsiteX10" fmla="*/ 2221980 w 2221980"/>
              <a:gd name="connsiteY10" fmla="*/ 1402859 h 2404901"/>
              <a:gd name="connsiteX11" fmla="*/ 2221980 w 2221980"/>
              <a:gd name="connsiteY11" fmla="*/ 1691447 h 2404901"/>
              <a:gd name="connsiteX12" fmla="*/ 2221980 w 2221980"/>
              <a:gd name="connsiteY12" fmla="*/ 2004084 h 2404901"/>
              <a:gd name="connsiteX13" fmla="*/ 2221980 w 2221980"/>
              <a:gd name="connsiteY13" fmla="*/ 2034564 h 2404901"/>
              <a:gd name="connsiteX14" fmla="*/ 1851643 w 2221980"/>
              <a:gd name="connsiteY14" fmla="*/ 2404901 h 2404901"/>
              <a:gd name="connsiteX15" fmla="*/ 1397992 w 2221980"/>
              <a:gd name="connsiteY15" fmla="*/ 2404901 h 2404901"/>
              <a:gd name="connsiteX16" fmla="*/ 925825 w 2221980"/>
              <a:gd name="connsiteY16" fmla="*/ 2404901 h 2404901"/>
              <a:gd name="connsiteX17" fmla="*/ 370330 w 2221980"/>
              <a:gd name="connsiteY17" fmla="*/ 2404901 h 2404901"/>
              <a:gd name="connsiteX18" fmla="*/ 370330 w 2221980"/>
              <a:gd name="connsiteY18" fmla="*/ 2404901 h 2404901"/>
              <a:gd name="connsiteX19" fmla="*/ 370337 w 2221980"/>
              <a:gd name="connsiteY19" fmla="*/ 2404901 h 2404901"/>
              <a:gd name="connsiteX20" fmla="*/ 0 w 2221980"/>
              <a:gd name="connsiteY20" fmla="*/ 2034564 h 2404901"/>
              <a:gd name="connsiteX21" fmla="*/ 0 w 2221980"/>
              <a:gd name="connsiteY21" fmla="*/ 2004084 h 2404901"/>
              <a:gd name="connsiteX22" fmla="*/ -384158 w 2221980"/>
              <a:gd name="connsiteY22" fmla="*/ 1806283 h 2404901"/>
              <a:gd name="connsiteX23" fmla="*/ -753251 w 2221980"/>
              <a:gd name="connsiteY23" fmla="*/ 1616238 h 2404901"/>
              <a:gd name="connsiteX24" fmla="*/ -376626 w 2221980"/>
              <a:gd name="connsiteY24" fmla="*/ 1509549 h 2404901"/>
              <a:gd name="connsiteX25" fmla="*/ 0 w 2221980"/>
              <a:gd name="connsiteY25" fmla="*/ 1402859 h 2404901"/>
              <a:gd name="connsiteX26" fmla="*/ 0 w 2221980"/>
              <a:gd name="connsiteY26" fmla="*/ 865948 h 2404901"/>
              <a:gd name="connsiteX27" fmla="*/ 0 w 2221980"/>
              <a:gd name="connsiteY27" fmla="*/ 370337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1980" h="2404901" fill="none" extrusionOk="0">
                <a:moveTo>
                  <a:pt x="0" y="370337"/>
                </a:moveTo>
                <a:cubicBezTo>
                  <a:pt x="10554" y="200992"/>
                  <a:pt x="151123" y="33392"/>
                  <a:pt x="370337" y="0"/>
                </a:cubicBezTo>
                <a:lnTo>
                  <a:pt x="370330" y="0"/>
                </a:lnTo>
                <a:lnTo>
                  <a:pt x="370330" y="0"/>
                </a:lnTo>
                <a:cubicBezTo>
                  <a:pt x="643826" y="-65678"/>
                  <a:pt x="749895" y="36415"/>
                  <a:pt x="925825" y="0"/>
                </a:cubicBezTo>
                <a:cubicBezTo>
                  <a:pt x="1017899" y="-18148"/>
                  <a:pt x="1269719" y="1528"/>
                  <a:pt x="1360959" y="0"/>
                </a:cubicBezTo>
                <a:cubicBezTo>
                  <a:pt x="1452199" y="-1528"/>
                  <a:pt x="1690399" y="26159"/>
                  <a:pt x="1851643" y="0"/>
                </a:cubicBezTo>
                <a:cubicBezTo>
                  <a:pt x="2107284" y="-6516"/>
                  <a:pt x="2228062" y="173023"/>
                  <a:pt x="2221980" y="370337"/>
                </a:cubicBezTo>
                <a:cubicBezTo>
                  <a:pt x="2260073" y="484274"/>
                  <a:pt x="2161957" y="684604"/>
                  <a:pt x="2221980" y="886598"/>
                </a:cubicBezTo>
                <a:cubicBezTo>
                  <a:pt x="2282003" y="1088592"/>
                  <a:pt x="2167316" y="1259462"/>
                  <a:pt x="2221980" y="1402859"/>
                </a:cubicBezTo>
                <a:lnTo>
                  <a:pt x="2221980" y="1402859"/>
                </a:lnTo>
                <a:cubicBezTo>
                  <a:pt x="2228394" y="1500921"/>
                  <a:pt x="2211816" y="1613698"/>
                  <a:pt x="2221980" y="1691447"/>
                </a:cubicBezTo>
                <a:cubicBezTo>
                  <a:pt x="2232144" y="1769196"/>
                  <a:pt x="2198309" y="1902321"/>
                  <a:pt x="2221980" y="2004084"/>
                </a:cubicBezTo>
                <a:cubicBezTo>
                  <a:pt x="2224897" y="2013343"/>
                  <a:pt x="2218496" y="2023687"/>
                  <a:pt x="2221980" y="2034564"/>
                </a:cubicBezTo>
                <a:cubicBezTo>
                  <a:pt x="2230063" y="2251798"/>
                  <a:pt x="2018523" y="2374528"/>
                  <a:pt x="1851643" y="2404901"/>
                </a:cubicBezTo>
                <a:cubicBezTo>
                  <a:pt x="1663376" y="2416769"/>
                  <a:pt x="1496720" y="2388889"/>
                  <a:pt x="1397992" y="2404901"/>
                </a:cubicBezTo>
                <a:cubicBezTo>
                  <a:pt x="1299264" y="2420913"/>
                  <a:pt x="1068421" y="2381419"/>
                  <a:pt x="925825" y="2404901"/>
                </a:cubicBezTo>
                <a:cubicBezTo>
                  <a:pt x="705029" y="2410402"/>
                  <a:pt x="511841" y="2400807"/>
                  <a:pt x="370330" y="2404901"/>
                </a:cubicBezTo>
                <a:lnTo>
                  <a:pt x="370330" y="2404901"/>
                </a:lnTo>
                <a:lnTo>
                  <a:pt x="370337" y="2404901"/>
                </a:lnTo>
                <a:cubicBezTo>
                  <a:pt x="151471" y="2388596"/>
                  <a:pt x="27919" y="2260691"/>
                  <a:pt x="0" y="2034564"/>
                </a:cubicBezTo>
                <a:cubicBezTo>
                  <a:pt x="-851" y="2022974"/>
                  <a:pt x="892" y="2017979"/>
                  <a:pt x="0" y="2004084"/>
                </a:cubicBezTo>
                <a:cubicBezTo>
                  <a:pt x="-133860" y="1959792"/>
                  <a:pt x="-269112" y="1831177"/>
                  <a:pt x="-384158" y="1806283"/>
                </a:cubicBezTo>
                <a:cubicBezTo>
                  <a:pt x="-499204" y="1781389"/>
                  <a:pt x="-596045" y="1652371"/>
                  <a:pt x="-753251" y="1616238"/>
                </a:cubicBezTo>
                <a:cubicBezTo>
                  <a:pt x="-588043" y="1554825"/>
                  <a:pt x="-510847" y="1570033"/>
                  <a:pt x="-376626" y="1509549"/>
                </a:cubicBezTo>
                <a:cubicBezTo>
                  <a:pt x="-242405" y="1449065"/>
                  <a:pt x="-136683" y="1453718"/>
                  <a:pt x="0" y="1402859"/>
                </a:cubicBezTo>
                <a:cubicBezTo>
                  <a:pt x="-19468" y="1195105"/>
                  <a:pt x="11248" y="1053984"/>
                  <a:pt x="0" y="865948"/>
                </a:cubicBezTo>
                <a:cubicBezTo>
                  <a:pt x="-11248" y="677912"/>
                  <a:pt x="11202" y="601287"/>
                  <a:pt x="0" y="370337"/>
                </a:cubicBezTo>
                <a:close/>
              </a:path>
              <a:path w="2221980" h="2404901" stroke="0" extrusionOk="0">
                <a:moveTo>
                  <a:pt x="0" y="370337"/>
                </a:moveTo>
                <a:cubicBezTo>
                  <a:pt x="18824" y="219556"/>
                  <a:pt x="202974" y="-23210"/>
                  <a:pt x="370337" y="0"/>
                </a:cubicBezTo>
                <a:lnTo>
                  <a:pt x="370330" y="0"/>
                </a:lnTo>
                <a:lnTo>
                  <a:pt x="370330" y="0"/>
                </a:lnTo>
                <a:cubicBezTo>
                  <a:pt x="518485" y="-32223"/>
                  <a:pt x="765500" y="36149"/>
                  <a:pt x="925825" y="0"/>
                </a:cubicBezTo>
                <a:cubicBezTo>
                  <a:pt x="1113079" y="-27640"/>
                  <a:pt x="1254749" y="6518"/>
                  <a:pt x="1388734" y="0"/>
                </a:cubicBezTo>
                <a:cubicBezTo>
                  <a:pt x="1522719" y="-6518"/>
                  <a:pt x="1700223" y="13768"/>
                  <a:pt x="1851643" y="0"/>
                </a:cubicBezTo>
                <a:cubicBezTo>
                  <a:pt x="2006757" y="31916"/>
                  <a:pt x="2184405" y="202697"/>
                  <a:pt x="2221980" y="370337"/>
                </a:cubicBezTo>
                <a:cubicBezTo>
                  <a:pt x="2266948" y="483559"/>
                  <a:pt x="2169401" y="760233"/>
                  <a:pt x="2221980" y="896923"/>
                </a:cubicBezTo>
                <a:cubicBezTo>
                  <a:pt x="2274559" y="1033613"/>
                  <a:pt x="2213460" y="1215224"/>
                  <a:pt x="2221980" y="1402859"/>
                </a:cubicBezTo>
                <a:lnTo>
                  <a:pt x="2221980" y="1402859"/>
                </a:lnTo>
                <a:cubicBezTo>
                  <a:pt x="2242568" y="1477258"/>
                  <a:pt x="2205604" y="1625055"/>
                  <a:pt x="2221980" y="1691447"/>
                </a:cubicBezTo>
                <a:cubicBezTo>
                  <a:pt x="2238356" y="1757839"/>
                  <a:pt x="2206507" y="1919931"/>
                  <a:pt x="2221980" y="2004084"/>
                </a:cubicBezTo>
                <a:cubicBezTo>
                  <a:pt x="2223438" y="2018349"/>
                  <a:pt x="2220601" y="2020028"/>
                  <a:pt x="2221980" y="2034564"/>
                </a:cubicBezTo>
                <a:cubicBezTo>
                  <a:pt x="2205660" y="2249801"/>
                  <a:pt x="2037106" y="2461138"/>
                  <a:pt x="1851643" y="2404901"/>
                </a:cubicBezTo>
                <a:cubicBezTo>
                  <a:pt x="1648642" y="2412887"/>
                  <a:pt x="1548713" y="2397691"/>
                  <a:pt x="1388734" y="2404901"/>
                </a:cubicBezTo>
                <a:cubicBezTo>
                  <a:pt x="1228755" y="2412111"/>
                  <a:pt x="1064658" y="2390742"/>
                  <a:pt x="925825" y="2404901"/>
                </a:cubicBezTo>
                <a:cubicBezTo>
                  <a:pt x="657667" y="2427439"/>
                  <a:pt x="504324" y="2343371"/>
                  <a:pt x="370330" y="2404901"/>
                </a:cubicBezTo>
                <a:lnTo>
                  <a:pt x="370330" y="2404901"/>
                </a:lnTo>
                <a:lnTo>
                  <a:pt x="370337" y="2404901"/>
                </a:lnTo>
                <a:cubicBezTo>
                  <a:pt x="136857" y="2413251"/>
                  <a:pt x="-14441" y="2231420"/>
                  <a:pt x="0" y="2034564"/>
                </a:cubicBezTo>
                <a:cubicBezTo>
                  <a:pt x="-1768" y="2024782"/>
                  <a:pt x="1950" y="2011671"/>
                  <a:pt x="0" y="2004084"/>
                </a:cubicBezTo>
                <a:cubicBezTo>
                  <a:pt x="-110019" y="1990149"/>
                  <a:pt x="-244065" y="1861249"/>
                  <a:pt x="-384158" y="1806283"/>
                </a:cubicBezTo>
                <a:cubicBezTo>
                  <a:pt x="-524251" y="1751317"/>
                  <a:pt x="-560795" y="1677866"/>
                  <a:pt x="-753251" y="1616238"/>
                </a:cubicBezTo>
                <a:cubicBezTo>
                  <a:pt x="-630467" y="1554724"/>
                  <a:pt x="-480751" y="1567399"/>
                  <a:pt x="-391691" y="1513816"/>
                </a:cubicBezTo>
                <a:cubicBezTo>
                  <a:pt x="-302631" y="1460233"/>
                  <a:pt x="-75897" y="1441614"/>
                  <a:pt x="0" y="1402859"/>
                </a:cubicBezTo>
                <a:cubicBezTo>
                  <a:pt x="-51972" y="1205016"/>
                  <a:pt x="46055" y="1055492"/>
                  <a:pt x="0" y="896923"/>
                </a:cubicBezTo>
                <a:cubicBezTo>
                  <a:pt x="-46055" y="738354"/>
                  <a:pt x="12071" y="485071"/>
                  <a:pt x="0" y="370337"/>
                </a:cubicBezTo>
                <a:close/>
              </a:path>
            </a:pathLst>
          </a:custGeom>
          <a:solidFill>
            <a:schemeClr val="tx2">
              <a:lumMod val="20000"/>
              <a:lumOff val="8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3900"/>
                      <a:gd name="adj2" fmla="val 1720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Managed</a:t>
            </a:r>
            <a:endParaRPr lang="nl-NL" sz="1100" dirty="0"/>
          </a:p>
          <a:p>
            <a:pPr marL="171450" indent="-171450">
              <a:buFont typeface="Arial" panose="020B0604020202020204" pitchFamily="34" charset="0"/>
              <a:buChar char="•"/>
            </a:pPr>
            <a:r>
              <a:rPr lang="nl-NL" sz="1100" dirty="0"/>
              <a:t>Quick </a:t>
            </a:r>
            <a:r>
              <a:rPr lang="nl-NL" sz="1100" dirty="0" err="1"/>
              <a:t>Provision</a:t>
            </a:r>
            <a:r>
              <a:rPr lang="nl-NL" sz="1100" dirty="0"/>
              <a:t> &amp; </a:t>
            </a:r>
            <a:r>
              <a:rPr lang="nl-NL" sz="1100" dirty="0" err="1"/>
              <a:t>Decommission</a:t>
            </a:r>
            <a:endParaRPr lang="nl-NL" sz="1100" dirty="0"/>
          </a:p>
          <a:p>
            <a:pPr marL="171450" indent="-171450">
              <a:buFont typeface="Arial" panose="020B0604020202020204" pitchFamily="34" charset="0"/>
              <a:buChar char="•"/>
            </a:pPr>
            <a:r>
              <a:rPr lang="nl-NL" sz="1100" dirty="0"/>
              <a:t>Distributed</a:t>
            </a:r>
          </a:p>
          <a:p>
            <a:pPr marL="171450" indent="-171450">
              <a:buFont typeface="Arial" panose="020B0604020202020204" pitchFamily="34" charset="0"/>
              <a:buChar char="•"/>
            </a:pPr>
            <a:r>
              <a:rPr lang="nl-NL" sz="1100" dirty="0" err="1"/>
              <a:t>Automated</a:t>
            </a:r>
            <a:endParaRPr lang="nl-NL" sz="1100" dirty="0"/>
          </a:p>
          <a:p>
            <a:pPr marL="171450" indent="-171450">
              <a:buFont typeface="Arial" panose="020B0604020202020204" pitchFamily="34" charset="0"/>
              <a:buChar char="•"/>
            </a:pPr>
            <a:r>
              <a:rPr lang="nl-NL" sz="1100" dirty="0" err="1"/>
              <a:t>Pay</a:t>
            </a:r>
            <a:r>
              <a:rPr lang="nl-NL" sz="1100" dirty="0"/>
              <a:t> per </a:t>
            </a:r>
            <a:r>
              <a:rPr lang="nl-NL" sz="1100" dirty="0" err="1"/>
              <a:t>use</a:t>
            </a:r>
            <a:r>
              <a:rPr lang="nl-NL" sz="1100" dirty="0"/>
              <a:t>/TCO</a:t>
            </a:r>
          </a:p>
          <a:p>
            <a:pPr marL="171450" indent="-171450">
              <a:buFont typeface="Arial" panose="020B0604020202020204" pitchFamily="34" charset="0"/>
              <a:buChar char="•"/>
            </a:pPr>
            <a:r>
              <a:rPr lang="nl-NL" sz="1100" dirty="0" err="1"/>
              <a:t>Vendor</a:t>
            </a:r>
            <a:r>
              <a:rPr lang="nl-NL" sz="1100" dirty="0"/>
              <a:t> takes </a:t>
            </a:r>
            <a:r>
              <a:rPr lang="nl-NL" sz="1100" dirty="0" err="1"/>
              <a:t>runtime</a:t>
            </a:r>
            <a:r>
              <a:rPr lang="nl-NL" sz="1100" dirty="0"/>
              <a:t> </a:t>
            </a:r>
            <a:r>
              <a:rPr lang="nl-NL" sz="1100" dirty="0" err="1"/>
              <a:t>responsibility</a:t>
            </a:r>
            <a:endParaRPr lang="nl-NL" sz="1100" dirty="0"/>
          </a:p>
          <a:p>
            <a:pPr marL="171450" indent="-171450">
              <a:buFont typeface="Arial" panose="020B0604020202020204" pitchFamily="34" charset="0"/>
              <a:buChar char="•"/>
            </a:pPr>
            <a:r>
              <a:rPr lang="nl-NL" sz="1100" dirty="0"/>
              <a:t>Enterprise </a:t>
            </a:r>
            <a:r>
              <a:rPr lang="nl-NL" sz="1100" dirty="0" err="1"/>
              <a:t>grade</a:t>
            </a:r>
            <a:r>
              <a:rPr lang="nl-NL" sz="1100" dirty="0"/>
              <a:t> platform </a:t>
            </a:r>
            <a:r>
              <a:rPr lang="nl-NL" sz="1100" dirty="0" err="1"/>
              <a:t>accessible</a:t>
            </a:r>
            <a:r>
              <a:rPr lang="nl-NL" sz="1100" dirty="0"/>
              <a:t> </a:t>
            </a:r>
            <a:r>
              <a:rPr lang="nl-NL" sz="1100" dirty="0" err="1"/>
              <a:t>to</a:t>
            </a:r>
            <a:r>
              <a:rPr lang="nl-NL" sz="1100" dirty="0"/>
              <a:t> startups</a:t>
            </a:r>
          </a:p>
          <a:p>
            <a:pPr marL="171450" indent="-171450">
              <a:buFont typeface="Arial" panose="020B0604020202020204" pitchFamily="34" charset="0"/>
              <a:buChar char="•"/>
            </a:pPr>
            <a:r>
              <a:rPr lang="nl-NL" sz="1100" dirty="0"/>
              <a:t>Rapid </a:t>
            </a:r>
            <a:r>
              <a:rPr lang="nl-NL" sz="1100" dirty="0" err="1"/>
              <a:t>Innovation</a:t>
            </a:r>
            <a:endParaRPr lang="nl-NL" sz="1100" dirty="0"/>
          </a:p>
          <a:p>
            <a:pPr marL="171450" indent="-171450">
              <a:buFont typeface="Arial" panose="020B0604020202020204" pitchFamily="34" charset="0"/>
              <a:buChar char="•"/>
            </a:pPr>
            <a:r>
              <a:rPr lang="nl-NL" sz="1100" dirty="0"/>
              <a:t>Security &amp; Availability</a:t>
            </a:r>
          </a:p>
          <a:p>
            <a:pPr marL="171450" indent="-171450">
              <a:buFont typeface="Arial" panose="020B0604020202020204" pitchFamily="34" charset="0"/>
              <a:buChar char="•"/>
            </a:pPr>
            <a:r>
              <a:rPr lang="nl-NL" sz="1100" dirty="0" err="1"/>
              <a:t>Scale</a:t>
            </a:r>
            <a:endParaRPr lang="en-NL" sz="1100" dirty="0"/>
          </a:p>
        </p:txBody>
      </p:sp>
      <p:sp>
        <p:nvSpPr>
          <p:cNvPr id="80" name="Cloud 79">
            <a:extLst>
              <a:ext uri="{FF2B5EF4-FFF2-40B4-BE49-F238E27FC236}">
                <a16:creationId xmlns:a16="http://schemas.microsoft.com/office/drawing/2014/main" id="{5C54F5BC-1382-4F7F-AAA0-DB192F55E535}"/>
              </a:ext>
            </a:extLst>
          </p:cNvPr>
          <p:cNvSpPr/>
          <p:nvPr/>
        </p:nvSpPr>
        <p:spPr>
          <a:xfrm rot="19296920">
            <a:off x="572067" y="1381157"/>
            <a:ext cx="1066820" cy="234131"/>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73" name="Rectangle: Rounded Corners 72">
            <a:extLst>
              <a:ext uri="{FF2B5EF4-FFF2-40B4-BE49-F238E27FC236}">
                <a16:creationId xmlns:a16="http://schemas.microsoft.com/office/drawing/2014/main" id="{C11129A5-B9EE-4E67-96A2-80656706B7A7}"/>
              </a:ext>
            </a:extLst>
          </p:cNvPr>
          <p:cNvSpPr/>
          <p:nvPr/>
        </p:nvSpPr>
        <p:spPr>
          <a:xfrm rot="19075368">
            <a:off x="456375" y="1134981"/>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CDN &amp; WAF</a:t>
            </a:r>
            <a:endParaRPr lang="en-NL" sz="1050" dirty="0">
              <a:solidFill>
                <a:schemeClr val="lt1"/>
              </a:solidFill>
            </a:endParaRPr>
          </a:p>
        </p:txBody>
      </p:sp>
      <p:sp>
        <p:nvSpPr>
          <p:cNvPr id="82" name="Cube 81">
            <a:extLst>
              <a:ext uri="{FF2B5EF4-FFF2-40B4-BE49-F238E27FC236}">
                <a16:creationId xmlns:a16="http://schemas.microsoft.com/office/drawing/2014/main" id="{8025675F-2799-49D2-95CA-9B4199CD0A06}"/>
              </a:ext>
            </a:extLst>
          </p:cNvPr>
          <p:cNvSpPr/>
          <p:nvPr/>
        </p:nvSpPr>
        <p:spPr>
          <a:xfrm>
            <a:off x="4060721" y="3960388"/>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Logging</a:t>
            </a:r>
            <a:endParaRPr lang="en-NL" sz="1100" dirty="0"/>
          </a:p>
        </p:txBody>
      </p:sp>
      <p:sp>
        <p:nvSpPr>
          <p:cNvPr id="83" name="Rectangle: Rounded Corners 82">
            <a:extLst>
              <a:ext uri="{FF2B5EF4-FFF2-40B4-BE49-F238E27FC236}">
                <a16:creationId xmlns:a16="http://schemas.microsoft.com/office/drawing/2014/main" id="{20AB3E02-2FA2-47AB-A773-13D0336FD9E9}"/>
              </a:ext>
            </a:extLst>
          </p:cNvPr>
          <p:cNvSpPr/>
          <p:nvPr/>
        </p:nvSpPr>
        <p:spPr>
          <a:xfrm>
            <a:off x="2240986" y="2129166"/>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4" name="Rectangle: Rounded Corners 83">
            <a:extLst>
              <a:ext uri="{FF2B5EF4-FFF2-40B4-BE49-F238E27FC236}">
                <a16:creationId xmlns:a16="http://schemas.microsoft.com/office/drawing/2014/main" id="{A1449EA5-E5ED-4122-AC91-26E290ED7CC1}"/>
              </a:ext>
            </a:extLst>
          </p:cNvPr>
          <p:cNvSpPr/>
          <p:nvPr/>
        </p:nvSpPr>
        <p:spPr>
          <a:xfrm>
            <a:off x="4960546" y="1502877"/>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5" name="Rectangle: Rounded Corners 84">
            <a:extLst>
              <a:ext uri="{FF2B5EF4-FFF2-40B4-BE49-F238E27FC236}">
                <a16:creationId xmlns:a16="http://schemas.microsoft.com/office/drawing/2014/main" id="{400E0B3C-DF06-4636-9BF0-DEF2170DA718}"/>
              </a:ext>
            </a:extLst>
          </p:cNvPr>
          <p:cNvSpPr/>
          <p:nvPr/>
        </p:nvSpPr>
        <p:spPr>
          <a:xfrm>
            <a:off x="5980859" y="1775166"/>
            <a:ext cx="63567" cy="2130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21" name="Flowchart: Magnetic Disk 20">
            <a:extLst>
              <a:ext uri="{FF2B5EF4-FFF2-40B4-BE49-F238E27FC236}">
                <a16:creationId xmlns:a16="http://schemas.microsoft.com/office/drawing/2014/main" id="{8DD448D4-E676-4078-B5D7-FF083B247AA1}"/>
              </a:ext>
            </a:extLst>
          </p:cNvPr>
          <p:cNvSpPr/>
          <p:nvPr/>
        </p:nvSpPr>
        <p:spPr>
          <a:xfrm>
            <a:off x="4849903" y="2550437"/>
            <a:ext cx="744071"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6" name="Cloud 55">
            <a:extLst>
              <a:ext uri="{FF2B5EF4-FFF2-40B4-BE49-F238E27FC236}">
                <a16:creationId xmlns:a16="http://schemas.microsoft.com/office/drawing/2014/main" id="{EDA188B8-9E6B-4D73-B067-89EC51C8A475}"/>
              </a:ext>
            </a:extLst>
          </p:cNvPr>
          <p:cNvSpPr/>
          <p:nvPr/>
        </p:nvSpPr>
        <p:spPr>
          <a:xfrm rot="1500463">
            <a:off x="6161621" y="1572865"/>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8" name="Rectangle: Rounded Corners 57">
            <a:extLst>
              <a:ext uri="{FF2B5EF4-FFF2-40B4-BE49-F238E27FC236}">
                <a16:creationId xmlns:a16="http://schemas.microsoft.com/office/drawing/2014/main" id="{B3618F2D-013A-4E56-A759-8679C3F05ED5}"/>
              </a:ext>
            </a:extLst>
          </p:cNvPr>
          <p:cNvSpPr/>
          <p:nvPr/>
        </p:nvSpPr>
        <p:spPr>
          <a:xfrm rot="1626340">
            <a:off x="6366030" y="1317498"/>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SaaS</a:t>
            </a:r>
            <a:endParaRPr lang="en-NL" sz="1050" dirty="0">
              <a:solidFill>
                <a:schemeClr val="lt1"/>
              </a:solidFill>
            </a:endParaRPr>
          </a:p>
        </p:txBody>
      </p:sp>
      <p:cxnSp>
        <p:nvCxnSpPr>
          <p:cNvPr id="16" name="Straight Arrow Connector 15">
            <a:extLst>
              <a:ext uri="{FF2B5EF4-FFF2-40B4-BE49-F238E27FC236}">
                <a16:creationId xmlns:a16="http://schemas.microsoft.com/office/drawing/2014/main" id="{5E6B71EC-99A4-42BC-945C-51DBBADBB03D}"/>
              </a:ext>
            </a:extLst>
          </p:cNvPr>
          <p:cNvCxnSpPr>
            <a:stCxn id="37" idx="3"/>
            <a:endCxn id="58" idx="1"/>
          </p:cNvCxnSpPr>
          <p:nvPr/>
        </p:nvCxnSpPr>
        <p:spPr>
          <a:xfrm flipV="1">
            <a:off x="5254994" y="1301346"/>
            <a:ext cx="1161251" cy="120516"/>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8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6" presetClass="emph" presetSubtype="0" fill="hold" grpId="1" nodeType="clickEffect">
                                  <p:stCondLst>
                                    <p:cond delay="0"/>
                                  </p:stCondLst>
                                  <p:childTnLst>
                                    <p:animScale>
                                      <p:cBhvr>
                                        <p:cTn id="104" dur="2000" fill="hold"/>
                                        <p:tgtEl>
                                          <p:spTgt spid="31"/>
                                        </p:tgtEl>
                                      </p:cBhvr>
                                      <p:by x="150000" y="150000"/>
                                    </p:animScale>
                                  </p:childTnLst>
                                </p:cTn>
                              </p:par>
                              <p:par>
                                <p:cTn id="105" presetID="6" presetClass="emph" presetSubtype="0" fill="hold" grpId="0" nodeType="withEffect">
                                  <p:stCondLst>
                                    <p:cond delay="0"/>
                                  </p:stCondLst>
                                  <p:childTnLst>
                                    <p:animScale>
                                      <p:cBhvr>
                                        <p:cTn id="106" dur="2000" fill="hold"/>
                                        <p:tgtEl>
                                          <p:spTgt spid="37"/>
                                        </p:tgtEl>
                                      </p:cBhvr>
                                      <p:by x="150000" y="150000"/>
                                    </p:animScale>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32" grpId="0" animBg="1"/>
      <p:bldP spid="22" grpId="0" animBg="1"/>
      <p:bldP spid="23" grpId="0" animBg="1"/>
      <p:bldP spid="24" grpId="0" animBg="1"/>
      <p:bldP spid="19" grpId="0" animBg="1"/>
      <p:bldP spid="25" grpId="0" animBg="1"/>
      <p:bldP spid="28" grpId="0" animBg="1"/>
      <p:bldP spid="27" grpId="0" animBg="1"/>
      <p:bldP spid="29" grpId="0" animBg="1"/>
      <p:bldP spid="30" grpId="0" animBg="1"/>
      <p:bldP spid="31" grpId="0" animBg="1"/>
      <p:bldP spid="31" grpId="1" animBg="1"/>
      <p:bldP spid="33" grpId="0" animBg="1"/>
      <p:bldP spid="34" grpId="0" animBg="1"/>
      <p:bldP spid="35" grpId="0" animBg="1"/>
      <p:bldP spid="37" grpId="0" animBg="1"/>
      <p:bldP spid="51" grpId="0" animBg="1"/>
      <p:bldP spid="54" grpId="0" animBg="1"/>
      <p:bldP spid="55" grpId="0" animBg="1"/>
      <p:bldP spid="60" grpId="0" animBg="1"/>
      <p:bldP spid="61" grpId="0" animBg="1"/>
      <p:bldP spid="66" grpId="0" animBg="1"/>
      <p:bldP spid="67" grpId="0" animBg="1"/>
      <p:bldP spid="78" grpId="0" animBg="1"/>
      <p:bldP spid="79" grpId="0" animBg="1"/>
      <p:bldP spid="80" grpId="0" animBg="1"/>
      <p:bldP spid="73" grpId="0" animBg="1"/>
      <p:bldP spid="82" grpId="0" animBg="1"/>
      <p:bldP spid="21" grpId="0" animBg="1"/>
      <p:bldP spid="56" grpId="0" animBg="1"/>
      <p:bldP spid="5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Leverage OCI PaaS Services and Facilities from Functions</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579120" y="1884846"/>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168" y="1466842"/>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647468" y="3643400"/>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081" y="3201074"/>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2177479" y="1539070"/>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flipH="1" flipV="1">
            <a:off x="1165498" y="1907904"/>
            <a:ext cx="1598708" cy="209818"/>
          </a:xfrm>
          <a:prstGeom prst="rightArrow">
            <a:avLst>
              <a:gd name="adj1" fmla="val 44303"/>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flipH="1">
            <a:off x="1351033" y="3354025"/>
            <a:ext cx="1559807" cy="19736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E78E1A7-A0CF-47D4-A55E-A4CBFB9E5AFC}"/>
              </a:ext>
            </a:extLst>
          </p:cNvPr>
          <p:cNvSpPr/>
          <p:nvPr/>
        </p:nvSpPr>
        <p:spPr>
          <a:xfrm>
            <a:off x="1229820" y="1546961"/>
            <a:ext cx="2288741" cy="23724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C61471-3853-42F9-85C3-9FC8DDA39F45}"/>
              </a:ext>
            </a:extLst>
          </p:cNvPr>
          <p:cNvSpPr/>
          <p:nvPr/>
        </p:nvSpPr>
        <p:spPr>
          <a:xfrm>
            <a:off x="3689428" y="3028559"/>
            <a:ext cx="915625" cy="243849"/>
          </a:xfrm>
          <a:prstGeom prst="rect">
            <a:avLst/>
          </a:prstGeom>
        </p:spPr>
        <p:txBody>
          <a:bodyPr wrap="square" tIns="73152">
            <a:spAutoFit/>
          </a:bodyPr>
          <a:lstStyle/>
          <a:p>
            <a:pPr algn="ctr">
              <a:lnSpc>
                <a:spcPts val="850"/>
              </a:lnSpc>
            </a:pPr>
            <a:r>
              <a:rPr lang="en-US" sz="1100" b="1" dirty="0">
                <a:solidFill>
                  <a:srgbClr val="C00000"/>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1644" y="2368191"/>
            <a:ext cx="738043" cy="738043"/>
          </a:xfrm>
          <a:prstGeom prst="rect">
            <a:avLst/>
          </a:prstGeom>
        </p:spPr>
      </p:pic>
      <p:sp>
        <p:nvSpPr>
          <p:cNvPr id="53" name="Arrow: Right 52">
            <a:extLst>
              <a:ext uri="{FF2B5EF4-FFF2-40B4-BE49-F238E27FC236}">
                <a16:creationId xmlns:a16="http://schemas.microsoft.com/office/drawing/2014/main" id="{B1B728C1-25D2-419D-9867-C44F754771C0}"/>
              </a:ext>
            </a:extLst>
          </p:cNvPr>
          <p:cNvSpPr/>
          <p:nvPr/>
        </p:nvSpPr>
        <p:spPr>
          <a:xfrm rot="20540286">
            <a:off x="1285735" y="299829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225107D-E290-4BD6-B758-02B703AFF998}"/>
              </a:ext>
            </a:extLst>
          </p:cNvPr>
          <p:cNvSpPr/>
          <p:nvPr/>
        </p:nvSpPr>
        <p:spPr>
          <a:xfrm>
            <a:off x="7045486" y="3357431"/>
            <a:ext cx="884561"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Database</a:t>
            </a:r>
          </a:p>
        </p:txBody>
      </p:sp>
      <p:sp>
        <p:nvSpPr>
          <p:cNvPr id="63" name="Rectangle 62">
            <a:extLst>
              <a:ext uri="{FF2B5EF4-FFF2-40B4-BE49-F238E27FC236}">
                <a16:creationId xmlns:a16="http://schemas.microsoft.com/office/drawing/2014/main" id="{43CE5605-A78F-4BD7-9C19-4423CFBA320A}"/>
              </a:ext>
            </a:extLst>
          </p:cNvPr>
          <p:cNvSpPr/>
          <p:nvPr/>
        </p:nvSpPr>
        <p:spPr>
          <a:xfrm>
            <a:off x="5723138" y="11569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Streaming</a:t>
            </a:r>
          </a:p>
        </p:txBody>
      </p:sp>
      <p:pic>
        <p:nvPicPr>
          <p:cNvPr id="64" name="Graphic 63">
            <a:extLst>
              <a:ext uri="{FF2B5EF4-FFF2-40B4-BE49-F238E27FC236}">
                <a16:creationId xmlns:a16="http://schemas.microsoft.com/office/drawing/2014/main" id="{43E3047D-25D9-416B-B303-2D6CDD753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0447" y="2893325"/>
            <a:ext cx="496952" cy="496952"/>
          </a:xfrm>
          <a:prstGeom prst="rect">
            <a:avLst/>
          </a:prstGeom>
        </p:spPr>
      </p:pic>
      <p:pic>
        <p:nvPicPr>
          <p:cNvPr id="65" name="Graphic 64">
            <a:extLst>
              <a:ext uri="{FF2B5EF4-FFF2-40B4-BE49-F238E27FC236}">
                <a16:creationId xmlns:a16="http://schemas.microsoft.com/office/drawing/2014/main" id="{F3439481-5E9B-423A-8FF3-A8A0F89E50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0992" y="698021"/>
            <a:ext cx="496952" cy="496952"/>
          </a:xfrm>
          <a:prstGeom prst="rect">
            <a:avLst/>
          </a:prstGeom>
        </p:spPr>
      </p:pic>
      <p:sp>
        <p:nvSpPr>
          <p:cNvPr id="66" name="Rectangle 65">
            <a:extLst>
              <a:ext uri="{FF2B5EF4-FFF2-40B4-BE49-F238E27FC236}">
                <a16:creationId xmlns:a16="http://schemas.microsoft.com/office/drawing/2014/main" id="{3A88E8CE-F0E7-41B0-998D-95AA8BED09F8}"/>
              </a:ext>
            </a:extLst>
          </p:cNvPr>
          <p:cNvSpPr/>
          <p:nvPr/>
        </p:nvSpPr>
        <p:spPr>
          <a:xfrm>
            <a:off x="7630881" y="2451096"/>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67" name="Graphic 66">
            <a:extLst>
              <a:ext uri="{FF2B5EF4-FFF2-40B4-BE49-F238E27FC236}">
                <a16:creationId xmlns:a16="http://schemas.microsoft.com/office/drawing/2014/main" id="{76736DEC-3828-43C1-8D7D-930D0310B2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0870" y="1998339"/>
            <a:ext cx="496952" cy="496952"/>
          </a:xfrm>
          <a:prstGeom prst="rect">
            <a:avLst/>
          </a:prstGeom>
        </p:spPr>
      </p:pic>
      <p:sp>
        <p:nvSpPr>
          <p:cNvPr id="68" name="Rectangle 67">
            <a:extLst>
              <a:ext uri="{FF2B5EF4-FFF2-40B4-BE49-F238E27FC236}">
                <a16:creationId xmlns:a16="http://schemas.microsoft.com/office/drawing/2014/main" id="{27B9ADFA-D7F2-4369-9F12-82E4A02236ED}"/>
              </a:ext>
            </a:extLst>
          </p:cNvPr>
          <p:cNvSpPr/>
          <p:nvPr/>
        </p:nvSpPr>
        <p:spPr>
          <a:xfrm>
            <a:off x="5201454" y="452477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69" name="Graphic 68">
            <a:extLst>
              <a:ext uri="{FF2B5EF4-FFF2-40B4-BE49-F238E27FC236}">
                <a16:creationId xmlns:a16="http://schemas.microsoft.com/office/drawing/2014/main" id="{DFB17666-EA6F-4FEE-9086-61C955691B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19396" y="4070198"/>
            <a:ext cx="496952" cy="496952"/>
          </a:xfrm>
          <a:prstGeom prst="rect">
            <a:avLst/>
          </a:prstGeom>
        </p:spPr>
      </p:pic>
      <p:sp>
        <p:nvSpPr>
          <p:cNvPr id="70" name="Rectangle 69">
            <a:extLst>
              <a:ext uri="{FF2B5EF4-FFF2-40B4-BE49-F238E27FC236}">
                <a16:creationId xmlns:a16="http://schemas.microsoft.com/office/drawing/2014/main" id="{CF700B6B-59D7-4772-8D54-9E95B0CDE3A1}"/>
              </a:ext>
            </a:extLst>
          </p:cNvPr>
          <p:cNvSpPr/>
          <p:nvPr/>
        </p:nvSpPr>
        <p:spPr>
          <a:xfrm>
            <a:off x="6636153" y="1729155"/>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NoSQL Database</a:t>
            </a:r>
          </a:p>
        </p:txBody>
      </p:sp>
      <p:sp>
        <p:nvSpPr>
          <p:cNvPr id="71" name="Freeform: Shape 70">
            <a:extLst>
              <a:ext uri="{FF2B5EF4-FFF2-40B4-BE49-F238E27FC236}">
                <a16:creationId xmlns:a16="http://schemas.microsoft.com/office/drawing/2014/main" id="{2C868563-FD09-4563-853A-2FE15C20CBC1}"/>
              </a:ext>
            </a:extLst>
          </p:cNvPr>
          <p:cNvSpPr/>
          <p:nvPr/>
        </p:nvSpPr>
        <p:spPr>
          <a:xfrm>
            <a:off x="6765726" y="1272252"/>
            <a:ext cx="455812" cy="502011"/>
          </a:xfrm>
          <a:custGeom>
            <a:avLst/>
            <a:gdLst>
              <a:gd name="connsiteX0" fmla="*/ 279607 w 455812"/>
              <a:gd name="connsiteY0" fmla="*/ 334349 h 502011"/>
              <a:gd name="connsiteX1" fmla="*/ 290158 w 455812"/>
              <a:gd name="connsiteY1" fmla="*/ 344068 h 502011"/>
              <a:gd name="connsiteX2" fmla="*/ 279607 w 455812"/>
              <a:gd name="connsiteY2" fmla="*/ 353789 h 502011"/>
              <a:gd name="connsiteX3" fmla="*/ 269056 w 455812"/>
              <a:gd name="connsiteY3" fmla="*/ 344068 h 502011"/>
              <a:gd name="connsiteX4" fmla="*/ 279607 w 455812"/>
              <a:gd name="connsiteY4" fmla="*/ 334349 h 502011"/>
              <a:gd name="connsiteX5" fmla="*/ 152466 w 455812"/>
              <a:gd name="connsiteY5" fmla="*/ 319770 h 502011"/>
              <a:gd name="connsiteX6" fmla="*/ 152466 w 455812"/>
              <a:gd name="connsiteY6" fmla="*/ 368367 h 502011"/>
              <a:gd name="connsiteX7" fmla="*/ 305457 w 455812"/>
              <a:gd name="connsiteY7" fmla="*/ 368367 h 502011"/>
              <a:gd name="connsiteX8" fmla="*/ 305457 w 455812"/>
              <a:gd name="connsiteY8" fmla="*/ 319770 h 502011"/>
              <a:gd name="connsiteX9" fmla="*/ 279607 w 455812"/>
              <a:gd name="connsiteY9" fmla="*/ 256108 h 502011"/>
              <a:gd name="connsiteX10" fmla="*/ 290158 w 455812"/>
              <a:gd name="connsiteY10" fmla="*/ 265827 h 502011"/>
              <a:gd name="connsiteX11" fmla="*/ 279607 w 455812"/>
              <a:gd name="connsiteY11" fmla="*/ 275546 h 502011"/>
              <a:gd name="connsiteX12" fmla="*/ 269056 w 455812"/>
              <a:gd name="connsiteY12" fmla="*/ 265827 h 502011"/>
              <a:gd name="connsiteX13" fmla="*/ 279607 w 455812"/>
              <a:gd name="connsiteY13" fmla="*/ 256108 h 502011"/>
              <a:gd name="connsiteX14" fmla="*/ 152466 w 455812"/>
              <a:gd name="connsiteY14" fmla="*/ 241529 h 502011"/>
              <a:gd name="connsiteX15" fmla="*/ 152466 w 455812"/>
              <a:gd name="connsiteY15" fmla="*/ 290126 h 502011"/>
              <a:gd name="connsiteX16" fmla="*/ 305457 w 455812"/>
              <a:gd name="connsiteY16" fmla="*/ 290126 h 502011"/>
              <a:gd name="connsiteX17" fmla="*/ 305457 w 455812"/>
              <a:gd name="connsiteY17" fmla="*/ 241529 h 502011"/>
              <a:gd name="connsiteX18" fmla="*/ 120811 w 455812"/>
              <a:gd name="connsiteY18" fmla="*/ 212370 h 502011"/>
              <a:gd name="connsiteX19" fmla="*/ 337112 w 455812"/>
              <a:gd name="connsiteY19" fmla="*/ 212370 h 502011"/>
              <a:gd name="connsiteX20" fmla="*/ 337112 w 455812"/>
              <a:gd name="connsiteY20" fmla="*/ 290612 h 502011"/>
              <a:gd name="connsiteX21" fmla="*/ 337112 w 455812"/>
              <a:gd name="connsiteY21" fmla="*/ 319285 h 502011"/>
              <a:gd name="connsiteX22" fmla="*/ 337112 w 455812"/>
              <a:gd name="connsiteY22" fmla="*/ 397526 h 502011"/>
              <a:gd name="connsiteX23" fmla="*/ 120811 w 455812"/>
              <a:gd name="connsiteY23" fmla="*/ 397526 h 502011"/>
              <a:gd name="connsiteX24" fmla="*/ 120811 w 455812"/>
              <a:gd name="connsiteY24" fmla="*/ 319285 h 502011"/>
              <a:gd name="connsiteX25" fmla="*/ 120811 w 455812"/>
              <a:gd name="connsiteY25" fmla="*/ 290612 h 502011"/>
              <a:gd name="connsiteX26" fmla="*/ 203787 w 455812"/>
              <a:gd name="connsiteY26" fmla="*/ 91910 h 502011"/>
              <a:gd name="connsiteX27" fmla="*/ 255867 w 455812"/>
              <a:gd name="connsiteY27" fmla="*/ 113231 h 502011"/>
              <a:gd name="connsiteX28" fmla="*/ 326561 w 455812"/>
              <a:gd name="connsiteY28" fmla="*/ 146278 h 502011"/>
              <a:gd name="connsiteX29" fmla="*/ 386701 w 455812"/>
              <a:gd name="connsiteY29" fmla="*/ 212370 h 502011"/>
              <a:gd name="connsiteX30" fmla="*/ 364544 w 455812"/>
              <a:gd name="connsiteY30" fmla="*/ 261940 h 502011"/>
              <a:gd name="connsiteX31" fmla="*/ 349773 w 455812"/>
              <a:gd name="connsiteY31" fmla="*/ 270201 h 502011"/>
              <a:gd name="connsiteX32" fmla="*/ 349773 w 455812"/>
              <a:gd name="connsiteY32" fmla="*/ 233267 h 502011"/>
              <a:gd name="connsiteX33" fmla="*/ 355577 w 455812"/>
              <a:gd name="connsiteY33" fmla="*/ 211399 h 502011"/>
              <a:gd name="connsiteX34" fmla="*/ 355577 w 455812"/>
              <a:gd name="connsiteY34" fmla="*/ 210912 h 502011"/>
              <a:gd name="connsiteX35" fmla="*/ 313898 w 455812"/>
              <a:gd name="connsiteY35" fmla="*/ 174464 h 502011"/>
              <a:gd name="connsiteX36" fmla="*/ 303347 w 455812"/>
              <a:gd name="connsiteY36" fmla="*/ 173493 h 502011"/>
              <a:gd name="connsiteX37" fmla="*/ 300183 w 455812"/>
              <a:gd name="connsiteY37" fmla="*/ 164259 h 502011"/>
              <a:gd name="connsiteX38" fmla="*/ 253757 w 455812"/>
              <a:gd name="connsiteY38" fmla="*/ 143362 h 502011"/>
              <a:gd name="connsiteX39" fmla="*/ 243206 w 455812"/>
              <a:gd name="connsiteY39" fmla="*/ 145792 h 502011"/>
              <a:gd name="connsiteX40" fmla="*/ 236874 w 455812"/>
              <a:gd name="connsiteY40" fmla="*/ 137530 h 502011"/>
              <a:gd name="connsiteX41" fmla="*/ 187812 w 455812"/>
              <a:gd name="connsiteY41" fmla="*/ 122951 h 502011"/>
              <a:gd name="connsiteX42" fmla="*/ 186228 w 455812"/>
              <a:gd name="connsiteY42" fmla="*/ 123437 h 502011"/>
              <a:gd name="connsiteX43" fmla="*/ 160906 w 455812"/>
              <a:gd name="connsiteY43" fmla="*/ 151138 h 502011"/>
              <a:gd name="connsiteX44" fmla="*/ 157740 w 455812"/>
              <a:gd name="connsiteY44" fmla="*/ 160858 h 502011"/>
              <a:gd name="connsiteX45" fmla="*/ 146661 w 455812"/>
              <a:gd name="connsiteY45" fmla="*/ 161342 h 502011"/>
              <a:gd name="connsiteX46" fmla="*/ 102874 w 455812"/>
              <a:gd name="connsiteY46" fmla="*/ 201193 h 502011"/>
              <a:gd name="connsiteX47" fmla="*/ 108150 w 455812"/>
              <a:gd name="connsiteY47" fmla="*/ 226463 h 502011"/>
              <a:gd name="connsiteX48" fmla="*/ 108150 w 455812"/>
              <a:gd name="connsiteY48" fmla="*/ 265827 h 502011"/>
              <a:gd name="connsiteX49" fmla="*/ 87575 w 455812"/>
              <a:gd name="connsiteY49" fmla="*/ 250761 h 502011"/>
              <a:gd name="connsiteX50" fmla="*/ 71222 w 455812"/>
              <a:gd name="connsiteY50" fmla="*/ 197305 h 502011"/>
              <a:gd name="connsiteX51" fmla="*/ 71222 w 455812"/>
              <a:gd name="connsiteY51" fmla="*/ 196819 h 502011"/>
              <a:gd name="connsiteX52" fmla="*/ 133472 w 455812"/>
              <a:gd name="connsiteY52" fmla="*/ 134129 h 502011"/>
              <a:gd name="connsiteX53" fmla="*/ 178844 w 455812"/>
              <a:gd name="connsiteY53" fmla="*/ 94764 h 502011"/>
              <a:gd name="connsiteX54" fmla="*/ 203787 w 455812"/>
              <a:gd name="connsiteY54" fmla="*/ 91910 h 502011"/>
              <a:gd name="connsiteX55" fmla="*/ 47480 w 455812"/>
              <a:gd name="connsiteY55" fmla="*/ 43737 h 502011"/>
              <a:gd name="connsiteX56" fmla="*/ 47480 w 455812"/>
              <a:gd name="connsiteY56" fmla="*/ 458272 h 502011"/>
              <a:gd name="connsiteX57" fmla="*/ 408333 w 455812"/>
              <a:gd name="connsiteY57" fmla="*/ 458272 h 502011"/>
              <a:gd name="connsiteX58" fmla="*/ 408333 w 455812"/>
              <a:gd name="connsiteY58" fmla="*/ 43737 h 502011"/>
              <a:gd name="connsiteX59" fmla="*/ 0 w 455812"/>
              <a:gd name="connsiteY59" fmla="*/ 0 h 502011"/>
              <a:gd name="connsiteX60" fmla="*/ 455812 w 455812"/>
              <a:gd name="connsiteY60" fmla="*/ 0 h 502011"/>
              <a:gd name="connsiteX61" fmla="*/ 455812 w 455812"/>
              <a:gd name="connsiteY61" fmla="*/ 502011 h 502011"/>
              <a:gd name="connsiteX62" fmla="*/ 0 w 455812"/>
              <a:gd name="connsiteY62" fmla="*/ 502011 h 50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55812" h="502011">
                <a:moveTo>
                  <a:pt x="279607" y="334349"/>
                </a:moveTo>
                <a:cubicBezTo>
                  <a:pt x="284884" y="334349"/>
                  <a:pt x="289632" y="338723"/>
                  <a:pt x="290158" y="344068"/>
                </a:cubicBezTo>
                <a:cubicBezTo>
                  <a:pt x="290158" y="349415"/>
                  <a:pt x="285410" y="353789"/>
                  <a:pt x="279607" y="353789"/>
                </a:cubicBezTo>
                <a:cubicBezTo>
                  <a:pt x="273805" y="353789"/>
                  <a:pt x="269056" y="349415"/>
                  <a:pt x="269056" y="344068"/>
                </a:cubicBezTo>
                <a:cubicBezTo>
                  <a:pt x="269056" y="338723"/>
                  <a:pt x="273805" y="334349"/>
                  <a:pt x="279607" y="334349"/>
                </a:cubicBezTo>
                <a:close/>
                <a:moveTo>
                  <a:pt x="152466" y="319770"/>
                </a:moveTo>
                <a:lnTo>
                  <a:pt x="152466" y="368367"/>
                </a:lnTo>
                <a:lnTo>
                  <a:pt x="305457" y="368367"/>
                </a:lnTo>
                <a:lnTo>
                  <a:pt x="305457" y="319770"/>
                </a:lnTo>
                <a:close/>
                <a:moveTo>
                  <a:pt x="279607" y="256108"/>
                </a:moveTo>
                <a:cubicBezTo>
                  <a:pt x="284884" y="256108"/>
                  <a:pt x="289632" y="260482"/>
                  <a:pt x="290158" y="265827"/>
                </a:cubicBezTo>
                <a:cubicBezTo>
                  <a:pt x="290158" y="271172"/>
                  <a:pt x="285410" y="275546"/>
                  <a:pt x="279607" y="275546"/>
                </a:cubicBezTo>
                <a:cubicBezTo>
                  <a:pt x="273805" y="275546"/>
                  <a:pt x="269056" y="271172"/>
                  <a:pt x="269056" y="265827"/>
                </a:cubicBezTo>
                <a:cubicBezTo>
                  <a:pt x="269056" y="260482"/>
                  <a:pt x="273805" y="256108"/>
                  <a:pt x="279607" y="256108"/>
                </a:cubicBezTo>
                <a:close/>
                <a:moveTo>
                  <a:pt x="152466" y="241529"/>
                </a:moveTo>
                <a:lnTo>
                  <a:pt x="152466" y="290126"/>
                </a:lnTo>
                <a:lnTo>
                  <a:pt x="305457" y="290126"/>
                </a:lnTo>
                <a:lnTo>
                  <a:pt x="305457" y="241529"/>
                </a:lnTo>
                <a:close/>
                <a:moveTo>
                  <a:pt x="120811" y="212370"/>
                </a:moveTo>
                <a:lnTo>
                  <a:pt x="337112" y="212370"/>
                </a:lnTo>
                <a:lnTo>
                  <a:pt x="337112" y="290612"/>
                </a:lnTo>
                <a:lnTo>
                  <a:pt x="337112" y="319285"/>
                </a:lnTo>
                <a:lnTo>
                  <a:pt x="337112" y="397526"/>
                </a:lnTo>
                <a:lnTo>
                  <a:pt x="120811" y="397526"/>
                </a:lnTo>
                <a:lnTo>
                  <a:pt x="120811" y="319285"/>
                </a:lnTo>
                <a:lnTo>
                  <a:pt x="120811" y="290612"/>
                </a:lnTo>
                <a:close/>
                <a:moveTo>
                  <a:pt x="203787" y="91910"/>
                </a:moveTo>
                <a:cubicBezTo>
                  <a:pt x="227082" y="92730"/>
                  <a:pt x="245184" y="103391"/>
                  <a:pt x="255867" y="113231"/>
                </a:cubicBezTo>
                <a:cubicBezTo>
                  <a:pt x="294378" y="107886"/>
                  <a:pt x="316536" y="128784"/>
                  <a:pt x="326561" y="146278"/>
                </a:cubicBezTo>
                <a:cubicBezTo>
                  <a:pt x="377206" y="154053"/>
                  <a:pt x="388812" y="191959"/>
                  <a:pt x="386701" y="212370"/>
                </a:cubicBezTo>
                <a:cubicBezTo>
                  <a:pt x="386175" y="234240"/>
                  <a:pt x="378789" y="250761"/>
                  <a:pt x="364544" y="261940"/>
                </a:cubicBezTo>
                <a:cubicBezTo>
                  <a:pt x="359797" y="265341"/>
                  <a:pt x="355049" y="268257"/>
                  <a:pt x="349773" y="270201"/>
                </a:cubicBezTo>
                <a:lnTo>
                  <a:pt x="349773" y="233267"/>
                </a:lnTo>
                <a:cubicBezTo>
                  <a:pt x="353467" y="227922"/>
                  <a:pt x="355577" y="220631"/>
                  <a:pt x="355577" y="211399"/>
                </a:cubicBezTo>
                <a:lnTo>
                  <a:pt x="355577" y="210912"/>
                </a:lnTo>
                <a:cubicBezTo>
                  <a:pt x="355577" y="205567"/>
                  <a:pt x="355049" y="177866"/>
                  <a:pt x="313898" y="174464"/>
                </a:cubicBezTo>
                <a:lnTo>
                  <a:pt x="303347" y="173493"/>
                </a:lnTo>
                <a:lnTo>
                  <a:pt x="300183" y="164259"/>
                </a:lnTo>
                <a:cubicBezTo>
                  <a:pt x="298599" y="159398"/>
                  <a:pt x="288048" y="135100"/>
                  <a:pt x="253757" y="143362"/>
                </a:cubicBezTo>
                <a:lnTo>
                  <a:pt x="243206" y="145792"/>
                </a:lnTo>
                <a:lnTo>
                  <a:pt x="236874" y="137530"/>
                </a:lnTo>
                <a:cubicBezTo>
                  <a:pt x="235292" y="135100"/>
                  <a:pt x="217883" y="114689"/>
                  <a:pt x="187812" y="122951"/>
                </a:cubicBezTo>
                <a:lnTo>
                  <a:pt x="186228" y="123437"/>
                </a:lnTo>
                <a:cubicBezTo>
                  <a:pt x="185702" y="123437"/>
                  <a:pt x="168293" y="127325"/>
                  <a:pt x="160906" y="151138"/>
                </a:cubicBezTo>
                <a:lnTo>
                  <a:pt x="157740" y="160858"/>
                </a:lnTo>
                <a:lnTo>
                  <a:pt x="146661" y="161342"/>
                </a:lnTo>
                <a:cubicBezTo>
                  <a:pt x="142969" y="161829"/>
                  <a:pt x="109733" y="165232"/>
                  <a:pt x="102874" y="201193"/>
                </a:cubicBezTo>
                <a:cubicBezTo>
                  <a:pt x="102874" y="203137"/>
                  <a:pt x="101820" y="215286"/>
                  <a:pt x="108150" y="226463"/>
                </a:cubicBezTo>
                <a:lnTo>
                  <a:pt x="108150" y="265827"/>
                </a:lnTo>
                <a:cubicBezTo>
                  <a:pt x="100236" y="261940"/>
                  <a:pt x="92851" y="257079"/>
                  <a:pt x="87575" y="250761"/>
                </a:cubicBezTo>
                <a:cubicBezTo>
                  <a:pt x="67527" y="227922"/>
                  <a:pt x="71222" y="198763"/>
                  <a:pt x="71222" y="197305"/>
                </a:cubicBezTo>
                <a:lnTo>
                  <a:pt x="71222" y="196819"/>
                </a:lnTo>
                <a:cubicBezTo>
                  <a:pt x="79134" y="155997"/>
                  <a:pt x="110788" y="138989"/>
                  <a:pt x="133472" y="134129"/>
                </a:cubicBezTo>
                <a:cubicBezTo>
                  <a:pt x="147189" y="103512"/>
                  <a:pt x="173039" y="96223"/>
                  <a:pt x="178844" y="94764"/>
                </a:cubicBezTo>
                <a:cubicBezTo>
                  <a:pt x="187680" y="92456"/>
                  <a:pt x="196022" y="91636"/>
                  <a:pt x="203787" y="91910"/>
                </a:cubicBezTo>
                <a:close/>
                <a:moveTo>
                  <a:pt x="47480" y="43737"/>
                </a:moveTo>
                <a:lnTo>
                  <a:pt x="47480" y="458272"/>
                </a:lnTo>
                <a:lnTo>
                  <a:pt x="408333" y="458272"/>
                </a:lnTo>
                <a:lnTo>
                  <a:pt x="408333" y="43737"/>
                </a:lnTo>
                <a:close/>
                <a:moveTo>
                  <a:pt x="0" y="0"/>
                </a:moveTo>
                <a:lnTo>
                  <a:pt x="455812" y="0"/>
                </a:lnTo>
                <a:lnTo>
                  <a:pt x="455812" y="502011"/>
                </a:lnTo>
                <a:lnTo>
                  <a:pt x="0" y="502011"/>
                </a:lnTo>
                <a:close/>
              </a:path>
            </a:pathLst>
          </a:custGeom>
          <a:solidFill>
            <a:srgbClr val="312D2A"/>
          </a:solidFill>
          <a:ln w="3057" cap="flat">
            <a:noFill/>
            <a:prstDash val="solid"/>
            <a:miter/>
          </a:ln>
        </p:spPr>
        <p:txBody>
          <a:bodyPr rtlCol="0" anchor="ctr"/>
          <a:lstStyle/>
          <a:p>
            <a:endParaRPr lang="en-US"/>
          </a:p>
        </p:txBody>
      </p:sp>
      <p:sp>
        <p:nvSpPr>
          <p:cNvPr id="72" name="Rectangle 71">
            <a:extLst>
              <a:ext uri="{FF2B5EF4-FFF2-40B4-BE49-F238E27FC236}">
                <a16:creationId xmlns:a16="http://schemas.microsoft.com/office/drawing/2014/main" id="{2BC3B8CA-975B-4B80-AC16-90B15E9F86DF}"/>
              </a:ext>
            </a:extLst>
          </p:cNvPr>
          <p:cNvSpPr/>
          <p:nvPr/>
        </p:nvSpPr>
        <p:spPr>
          <a:xfrm>
            <a:off x="6375722" y="4170736"/>
            <a:ext cx="884561"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JSON</a:t>
            </a:r>
          </a:p>
        </p:txBody>
      </p:sp>
      <p:pic>
        <p:nvPicPr>
          <p:cNvPr id="73" name="Graphic 72">
            <a:extLst>
              <a:ext uri="{FF2B5EF4-FFF2-40B4-BE49-F238E27FC236}">
                <a16:creationId xmlns:a16="http://schemas.microsoft.com/office/drawing/2014/main" id="{133F4F87-DD30-4BD9-8ED1-9122D335C2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60683" y="3706630"/>
            <a:ext cx="496952" cy="496952"/>
          </a:xfrm>
          <a:prstGeom prst="rect">
            <a:avLst/>
          </a:prstGeom>
        </p:spPr>
      </p:pic>
      <p:sp>
        <p:nvSpPr>
          <p:cNvPr id="74" name="Rectangle 73">
            <a:extLst>
              <a:ext uri="{FF2B5EF4-FFF2-40B4-BE49-F238E27FC236}">
                <a16:creationId xmlns:a16="http://schemas.microsoft.com/office/drawing/2014/main" id="{3206941F-A240-4AAA-BE71-93E2C2B9549F}"/>
              </a:ext>
            </a:extLst>
          </p:cNvPr>
          <p:cNvSpPr/>
          <p:nvPr/>
        </p:nvSpPr>
        <p:spPr>
          <a:xfrm>
            <a:off x="-153280" y="4169355"/>
            <a:ext cx="1013320"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Email Delivery</a:t>
            </a:r>
          </a:p>
        </p:txBody>
      </p:sp>
      <p:pic>
        <p:nvPicPr>
          <p:cNvPr id="75" name="Graphic 74">
            <a:extLst>
              <a:ext uri="{FF2B5EF4-FFF2-40B4-BE49-F238E27FC236}">
                <a16:creationId xmlns:a16="http://schemas.microsoft.com/office/drawing/2014/main" id="{26675628-88FA-4395-B071-1E0AACF34B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904" y="3698026"/>
            <a:ext cx="496952" cy="496952"/>
          </a:xfrm>
          <a:prstGeom prst="rect">
            <a:avLst/>
          </a:prstGeom>
        </p:spPr>
      </p:pic>
      <p:sp>
        <p:nvSpPr>
          <p:cNvPr id="76" name="Arrow: Right 75">
            <a:extLst>
              <a:ext uri="{FF2B5EF4-FFF2-40B4-BE49-F238E27FC236}">
                <a16:creationId xmlns:a16="http://schemas.microsoft.com/office/drawing/2014/main" id="{76277B56-0F04-449B-A0AB-4C11C092019A}"/>
              </a:ext>
            </a:extLst>
          </p:cNvPr>
          <p:cNvSpPr/>
          <p:nvPr/>
        </p:nvSpPr>
        <p:spPr>
          <a:xfrm rot="8549228">
            <a:off x="329799" y="3514478"/>
            <a:ext cx="599918" cy="16595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2C09EDCA-AC8A-41CE-93D3-4ED4C25819E2}"/>
              </a:ext>
            </a:extLst>
          </p:cNvPr>
          <p:cNvSpPr/>
          <p:nvPr/>
        </p:nvSpPr>
        <p:spPr>
          <a:xfrm rot="19664250">
            <a:off x="4675091" y="137592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B58E5AFF-DDDB-47D4-B094-FDF83B55425A}"/>
              </a:ext>
            </a:extLst>
          </p:cNvPr>
          <p:cNvSpPr/>
          <p:nvPr/>
        </p:nvSpPr>
        <p:spPr>
          <a:xfrm rot="20307433">
            <a:off x="5463646" y="1734298"/>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F0BAA472-3AD8-4FDE-A466-EB06643404FD}"/>
              </a:ext>
            </a:extLst>
          </p:cNvPr>
          <p:cNvSpPr/>
          <p:nvPr/>
        </p:nvSpPr>
        <p:spPr>
          <a:xfrm rot="21258773">
            <a:off x="5747112" y="2325212"/>
            <a:ext cx="1974034" cy="22424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B1E33525-C201-4DEA-B644-494DF3B00083}"/>
              </a:ext>
            </a:extLst>
          </p:cNvPr>
          <p:cNvSpPr/>
          <p:nvPr/>
        </p:nvSpPr>
        <p:spPr>
          <a:xfrm rot="779946">
            <a:off x="5826153" y="2882780"/>
            <a:ext cx="1371608" cy="2434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FF8DB669-8938-4238-90D9-392713634B5D}"/>
              </a:ext>
            </a:extLst>
          </p:cNvPr>
          <p:cNvSpPr/>
          <p:nvPr/>
        </p:nvSpPr>
        <p:spPr>
          <a:xfrm rot="2083873">
            <a:off x="5631512" y="3390084"/>
            <a:ext cx="996461"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213B96AF-82D4-4DD6-8A88-6D82E28D0917}"/>
              </a:ext>
            </a:extLst>
          </p:cNvPr>
          <p:cNvSpPr/>
          <p:nvPr/>
        </p:nvSpPr>
        <p:spPr>
          <a:xfrm rot="3223826">
            <a:off x="5002021" y="3657889"/>
            <a:ext cx="688963"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4" name="Cloud 83">
            <a:extLst>
              <a:ext uri="{FF2B5EF4-FFF2-40B4-BE49-F238E27FC236}">
                <a16:creationId xmlns:a16="http://schemas.microsoft.com/office/drawing/2014/main" id="{C21126D2-51BB-49FC-BB2C-1421F6985176}"/>
              </a:ext>
            </a:extLst>
          </p:cNvPr>
          <p:cNvSpPr/>
          <p:nvPr/>
        </p:nvSpPr>
        <p:spPr>
          <a:xfrm>
            <a:off x="2920824" y="4103721"/>
            <a:ext cx="2102713" cy="7317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FF426D26-3CD8-49D3-A69F-B33FA6BCE817}"/>
              </a:ext>
            </a:extLst>
          </p:cNvPr>
          <p:cNvSpPr/>
          <p:nvPr/>
        </p:nvSpPr>
        <p:spPr>
          <a:xfrm>
            <a:off x="4150666"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6" name="Rectangle 85">
            <a:extLst>
              <a:ext uri="{FF2B5EF4-FFF2-40B4-BE49-F238E27FC236}">
                <a16:creationId xmlns:a16="http://schemas.microsoft.com/office/drawing/2014/main" id="{303715DA-02EB-4B99-B112-42D0B9CDC626}"/>
              </a:ext>
            </a:extLst>
          </p:cNvPr>
          <p:cNvSpPr/>
          <p:nvPr/>
        </p:nvSpPr>
        <p:spPr>
          <a:xfrm>
            <a:off x="3582481"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7" name="Rectangle 86">
            <a:extLst>
              <a:ext uri="{FF2B5EF4-FFF2-40B4-BE49-F238E27FC236}">
                <a16:creationId xmlns:a16="http://schemas.microsoft.com/office/drawing/2014/main" id="{498CAC53-AEDF-43BE-919A-4CC4083162F6}"/>
              </a:ext>
            </a:extLst>
          </p:cNvPr>
          <p:cNvSpPr/>
          <p:nvPr/>
        </p:nvSpPr>
        <p:spPr>
          <a:xfrm>
            <a:off x="3007873"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8" name="Graphic 90">
            <a:extLst>
              <a:ext uri="{FF2B5EF4-FFF2-40B4-BE49-F238E27FC236}">
                <a16:creationId xmlns:a16="http://schemas.microsoft.com/office/drawing/2014/main" id="{D0320C3E-4371-42F0-B829-9A599149E6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20787" y="4076999"/>
            <a:ext cx="465699" cy="465699"/>
          </a:xfrm>
          <a:prstGeom prst="rect">
            <a:avLst/>
          </a:prstGeom>
        </p:spPr>
      </p:pic>
      <p:pic>
        <p:nvPicPr>
          <p:cNvPr id="89" name="Graphic 106">
            <a:extLst>
              <a:ext uri="{FF2B5EF4-FFF2-40B4-BE49-F238E27FC236}">
                <a16:creationId xmlns:a16="http://schemas.microsoft.com/office/drawing/2014/main" id="{6C410E97-08C9-4133-AE73-96F75AFCFF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01873" y="4076999"/>
            <a:ext cx="496952" cy="496952"/>
          </a:xfrm>
          <a:prstGeom prst="rect">
            <a:avLst/>
          </a:prstGeom>
        </p:spPr>
      </p:pic>
      <p:pic>
        <p:nvPicPr>
          <p:cNvPr id="90" name="Graphic 8">
            <a:extLst>
              <a:ext uri="{FF2B5EF4-FFF2-40B4-BE49-F238E27FC236}">
                <a16:creationId xmlns:a16="http://schemas.microsoft.com/office/drawing/2014/main" id="{DA32666F-A8C4-42DF-A002-03BF57E9CEA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31501" y="4076999"/>
            <a:ext cx="507902" cy="507902"/>
          </a:xfrm>
          <a:prstGeom prst="rect">
            <a:avLst/>
          </a:prstGeom>
        </p:spPr>
      </p:pic>
      <p:sp>
        <p:nvSpPr>
          <p:cNvPr id="9" name="Arrow: Down 8">
            <a:extLst>
              <a:ext uri="{FF2B5EF4-FFF2-40B4-BE49-F238E27FC236}">
                <a16:creationId xmlns:a16="http://schemas.microsoft.com/office/drawing/2014/main" id="{4F82C0EB-5FF9-4596-A475-35804E7B1A9F}"/>
              </a:ext>
            </a:extLst>
          </p:cNvPr>
          <p:cNvSpPr/>
          <p:nvPr/>
        </p:nvSpPr>
        <p:spPr>
          <a:xfrm>
            <a:off x="3615620" y="3539836"/>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092934-5948-4004-B3B9-9BC589FFFE54}"/>
              </a:ext>
            </a:extLst>
          </p:cNvPr>
          <p:cNvSpPr txBox="1"/>
          <p:nvPr/>
        </p:nvSpPr>
        <p:spPr>
          <a:xfrm>
            <a:off x="1457226" y="1707261"/>
            <a:ext cx="722955" cy="153888"/>
          </a:xfrm>
          <a:prstGeom prst="rect">
            <a:avLst/>
          </a:prstGeom>
          <a:noFill/>
        </p:spPr>
        <p:txBody>
          <a:bodyPr wrap="none" lIns="0" tIns="0" rIns="0" bIns="0" rtlCol="0">
            <a:spAutoFit/>
          </a:bodyPr>
          <a:lstStyle/>
          <a:p>
            <a:r>
              <a:rPr lang="en-US" sz="1000" i="1" dirty="0"/>
              <a:t>synchronous</a:t>
            </a:r>
          </a:p>
        </p:txBody>
      </p:sp>
      <p:sp>
        <p:nvSpPr>
          <p:cNvPr id="91" name="TextBox 90">
            <a:extLst>
              <a:ext uri="{FF2B5EF4-FFF2-40B4-BE49-F238E27FC236}">
                <a16:creationId xmlns:a16="http://schemas.microsoft.com/office/drawing/2014/main" id="{F730CA4A-A867-487B-A05A-4F80A7834522}"/>
              </a:ext>
            </a:extLst>
          </p:cNvPr>
          <p:cNvSpPr txBox="1"/>
          <p:nvPr/>
        </p:nvSpPr>
        <p:spPr>
          <a:xfrm>
            <a:off x="1593226" y="3244985"/>
            <a:ext cx="793487" cy="153888"/>
          </a:xfrm>
          <a:prstGeom prst="rect">
            <a:avLst/>
          </a:prstGeom>
          <a:noFill/>
        </p:spPr>
        <p:txBody>
          <a:bodyPr wrap="none" lIns="0" tIns="0" rIns="0" bIns="0" rtlCol="0">
            <a:spAutoFit/>
          </a:bodyPr>
          <a:lstStyle/>
          <a:p>
            <a:r>
              <a:rPr lang="en-US" sz="1000" i="1" dirty="0"/>
              <a:t>asynchronous</a:t>
            </a:r>
          </a:p>
        </p:txBody>
      </p:sp>
    </p:spTree>
    <p:extLst>
      <p:ext uri="{BB962C8B-B14F-4D97-AF65-F5344CB8AC3E}">
        <p14:creationId xmlns:p14="http://schemas.microsoft.com/office/powerpoint/2010/main" val="63034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1" grpId="0" animBg="1"/>
      <p:bldP spid="37" grpId="0" animBg="1"/>
      <p:bldP spid="53" grpId="0" animBg="1"/>
      <p:bldP spid="62" grpId="0"/>
      <p:bldP spid="63" grpId="0"/>
      <p:bldP spid="66" grpId="0"/>
      <p:bldP spid="68" grpId="0"/>
      <p:bldP spid="70" grpId="0"/>
      <p:bldP spid="71" grpId="0" animBg="1"/>
      <p:bldP spid="72" grpId="0"/>
      <p:bldP spid="76" grpId="0" animBg="1"/>
      <p:bldP spid="77" grpId="0" animBg="1"/>
      <p:bldP spid="78" grpId="0" animBg="1"/>
      <p:bldP spid="79" grpId="0" animBg="1"/>
      <p:bldP spid="80" grpId="0" animBg="1"/>
      <p:bldP spid="81" grpId="0" animBg="1"/>
      <p:bldP spid="82" grpId="0" animBg="1"/>
      <p:bldP spid="84" grpId="0" animBg="1"/>
      <p:bldP spid="85" grpId="0"/>
      <p:bldP spid="86" grpId="0"/>
      <p:bldP spid="87" grpId="0"/>
      <p:bldP spid="9" grpId="0" animBg="1"/>
      <p:bldP spid="13" grpId="0"/>
      <p:bldP spid="9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35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9D248203-5E2C-4F1F-B37B-049559933844}"/>
              </a:ext>
            </a:extLst>
          </p:cNvPr>
          <p:cNvSpPr/>
          <p:nvPr/>
        </p:nvSpPr>
        <p:spPr>
          <a:xfrm>
            <a:off x="4483701"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E421B5F-E559-4812-9448-0D07B30DEEC8}"/>
              </a:ext>
            </a:extLst>
          </p:cNvPr>
          <p:cNvSpPr txBox="1"/>
          <p:nvPr/>
        </p:nvSpPr>
        <p:spPr>
          <a:xfrm>
            <a:off x="4483701" y="2783986"/>
            <a:ext cx="325410" cy="200055"/>
          </a:xfrm>
          <a:prstGeom prst="rect">
            <a:avLst/>
          </a:prstGeom>
          <a:noFill/>
        </p:spPr>
        <p:txBody>
          <a:bodyPr wrap="none" lIns="0" tIns="0" rIns="0" bIns="0" rtlCol="0">
            <a:spAutoFit/>
          </a:bodyPr>
          <a:lstStyle/>
          <a:p>
            <a:r>
              <a:rPr lang="en-US" sz="1300" dirty="0" err="1"/>
              <a:t>pem</a:t>
            </a:r>
            <a:endParaRPr lang="en-US" sz="1300" dirty="0"/>
          </a:p>
        </p:txBody>
      </p:sp>
      <p:sp>
        <p:nvSpPr>
          <p:cNvPr id="29" name="Arrow: Down 28">
            <a:extLst>
              <a:ext uri="{FF2B5EF4-FFF2-40B4-BE49-F238E27FC236}">
                <a16:creationId xmlns:a16="http://schemas.microsoft.com/office/drawing/2014/main" id="{EC7BDE65-90A9-415B-B032-0A2C7B693E40}"/>
              </a:ext>
            </a:extLst>
          </p:cNvPr>
          <p:cNvSpPr/>
          <p:nvPr/>
        </p:nvSpPr>
        <p:spPr>
          <a:xfrm>
            <a:off x="4965952"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379C914-3EC5-4955-B168-672B088FF6C4}"/>
              </a:ext>
            </a:extLst>
          </p:cNvPr>
          <p:cNvSpPr txBox="1"/>
          <p:nvPr/>
        </p:nvSpPr>
        <p:spPr>
          <a:xfrm>
            <a:off x="4965952" y="2783986"/>
            <a:ext cx="278923" cy="200055"/>
          </a:xfrm>
          <a:prstGeom prst="rect">
            <a:avLst/>
          </a:prstGeom>
          <a:noFill/>
        </p:spPr>
        <p:txBody>
          <a:bodyPr wrap="none" lIns="0" tIns="0" rIns="0" bIns="0" rtlCol="0">
            <a:spAutoFit/>
          </a:bodyPr>
          <a:lstStyle/>
          <a:p>
            <a:r>
              <a:rPr lang="en-US" sz="1300" dirty="0" err="1"/>
              <a:t>rpst</a:t>
            </a:r>
            <a:endParaRPr lang="en-US" sz="1300" dirty="0"/>
          </a:p>
        </p:txBody>
      </p:sp>
      <p:sp>
        <p:nvSpPr>
          <p:cNvPr id="31" name="Rectangle: Rounded Corners 30">
            <a:extLst>
              <a:ext uri="{FF2B5EF4-FFF2-40B4-BE49-F238E27FC236}">
                <a16:creationId xmlns:a16="http://schemas.microsoft.com/office/drawing/2014/main" id="{A9D49F49-5572-478C-B688-90AE767A4775}"/>
              </a:ext>
            </a:extLst>
          </p:cNvPr>
          <p:cNvSpPr/>
          <p:nvPr/>
        </p:nvSpPr>
        <p:spPr>
          <a:xfrm>
            <a:off x="2020825" y="3361524"/>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Dynamic group</a:t>
            </a:r>
          </a:p>
        </p:txBody>
      </p:sp>
      <p:sp>
        <p:nvSpPr>
          <p:cNvPr id="32" name="Rectangle: Rounded Corners 31">
            <a:extLst>
              <a:ext uri="{FF2B5EF4-FFF2-40B4-BE49-F238E27FC236}">
                <a16:creationId xmlns:a16="http://schemas.microsoft.com/office/drawing/2014/main" id="{5F3A6965-B6B0-4F56-B104-B7588BC387D0}"/>
              </a:ext>
            </a:extLst>
          </p:cNvPr>
          <p:cNvSpPr/>
          <p:nvPr/>
        </p:nvSpPr>
        <p:spPr>
          <a:xfrm>
            <a:off x="2017010" y="2640568"/>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Policy</a:t>
            </a:r>
          </a:p>
        </p:txBody>
      </p:sp>
      <p:sp>
        <p:nvSpPr>
          <p:cNvPr id="33" name="Rectangle: Rounded Corners 32">
            <a:extLst>
              <a:ext uri="{FF2B5EF4-FFF2-40B4-BE49-F238E27FC236}">
                <a16:creationId xmlns:a16="http://schemas.microsoft.com/office/drawing/2014/main" id="{47CD5A28-56BE-4FCD-98C6-1C43BFD4B338}"/>
              </a:ext>
            </a:extLst>
          </p:cNvPr>
          <p:cNvSpPr/>
          <p:nvPr/>
        </p:nvSpPr>
        <p:spPr>
          <a:xfrm>
            <a:off x="2017010" y="4074611"/>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Rule</a:t>
            </a:r>
          </a:p>
        </p:txBody>
      </p:sp>
      <p:sp>
        <p:nvSpPr>
          <p:cNvPr id="34" name="Arrow: Down 33">
            <a:extLst>
              <a:ext uri="{FF2B5EF4-FFF2-40B4-BE49-F238E27FC236}">
                <a16:creationId xmlns:a16="http://schemas.microsoft.com/office/drawing/2014/main" id="{35FBB7E4-EBF4-4541-A132-0D455B63ECFF}"/>
              </a:ext>
            </a:extLst>
          </p:cNvPr>
          <p:cNvSpPr/>
          <p:nvPr/>
        </p:nvSpPr>
        <p:spPr>
          <a:xfrm>
            <a:off x="2452586" y="3825617"/>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50D97BF8-3D6E-4D64-B7D1-93E177CCB00C}"/>
              </a:ext>
            </a:extLst>
          </p:cNvPr>
          <p:cNvSpPr/>
          <p:nvPr/>
        </p:nvSpPr>
        <p:spPr>
          <a:xfrm rot="14626257">
            <a:off x="3075255" y="3810637"/>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DB2818FA-F403-4C75-9789-45C51C96DD65}"/>
              </a:ext>
            </a:extLst>
          </p:cNvPr>
          <p:cNvSpPr/>
          <p:nvPr/>
        </p:nvSpPr>
        <p:spPr>
          <a:xfrm>
            <a:off x="2440149" y="3057692"/>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97DB35-3AB1-4902-8A2B-9021F3893F75}"/>
              </a:ext>
            </a:extLst>
          </p:cNvPr>
          <p:cNvSpPr/>
          <p:nvPr/>
        </p:nvSpPr>
        <p:spPr>
          <a:xfrm>
            <a:off x="3409988" y="2640052"/>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Resource</a:t>
            </a:r>
          </a:p>
        </p:txBody>
      </p:sp>
      <p:sp>
        <p:nvSpPr>
          <p:cNvPr id="38" name="Arrow: Down 37">
            <a:extLst>
              <a:ext uri="{FF2B5EF4-FFF2-40B4-BE49-F238E27FC236}">
                <a16:creationId xmlns:a16="http://schemas.microsoft.com/office/drawing/2014/main" id="{C6B2A4E5-6A0A-490F-81A0-63C00D797B4D}"/>
              </a:ext>
            </a:extLst>
          </p:cNvPr>
          <p:cNvSpPr/>
          <p:nvPr/>
        </p:nvSpPr>
        <p:spPr>
          <a:xfrm rot="16200000">
            <a:off x="3081426" y="2614911"/>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77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0783-65A8-409F-A324-3F609E8EAE6A}"/>
              </a:ext>
            </a:extLst>
          </p:cNvPr>
          <p:cNvSpPr>
            <a:spLocks noGrp="1"/>
          </p:cNvSpPr>
          <p:nvPr>
            <p:ph type="title"/>
          </p:nvPr>
        </p:nvSpPr>
        <p:spPr>
          <a:xfrm>
            <a:off x="720000" y="288000"/>
            <a:ext cx="6623999" cy="503999"/>
          </a:xfrm>
        </p:spPr>
        <p:txBody>
          <a:bodyPr anchor="ctr">
            <a:normAutofit/>
          </a:bodyPr>
          <a:lstStyle/>
          <a:p>
            <a:r>
              <a:rPr lang="en-US" dirty="0"/>
              <a:t>Implement OCI Operations Task using Functions</a:t>
            </a:r>
          </a:p>
        </p:txBody>
      </p:sp>
      <p:sp>
        <p:nvSpPr>
          <p:cNvPr id="71" name="Content Placeholder 2">
            <a:extLst>
              <a:ext uri="{FF2B5EF4-FFF2-40B4-BE49-F238E27FC236}">
                <a16:creationId xmlns:a16="http://schemas.microsoft.com/office/drawing/2014/main" id="{EA039701-607E-4A0C-9D29-498DCD62F16A}"/>
              </a:ext>
            </a:extLst>
          </p:cNvPr>
          <p:cNvSpPr>
            <a:spLocks noGrp="1"/>
          </p:cNvSpPr>
          <p:nvPr>
            <p:ph idx="1"/>
          </p:nvPr>
        </p:nvSpPr>
        <p:spPr>
          <a:xfrm>
            <a:off x="720000" y="900001"/>
            <a:ext cx="3744000" cy="3401999"/>
          </a:xfrm>
        </p:spPr>
        <p:txBody>
          <a:bodyPr/>
          <a:lstStyle/>
          <a:p>
            <a:r>
              <a:rPr lang="en-US" dirty="0"/>
              <a:t>Requirement: longer term retention of audit events for several different reasons, including governance, compliance and forensic requirements</a:t>
            </a:r>
          </a:p>
          <a:p>
            <a:r>
              <a:rPr lang="en-US" dirty="0"/>
              <a:t>Audit events comprise: Audit Service recording administrative operations and Oracle Identity Cloud Service (IDCS) tracking access and user management events</a:t>
            </a:r>
          </a:p>
          <a:p>
            <a:r>
              <a:rPr lang="en-US" dirty="0"/>
              <a:t>Approach: periodic extraction of security event details from OCI services and storing on OCI Object Storage</a:t>
            </a:r>
          </a:p>
        </p:txBody>
      </p:sp>
      <p:sp>
        <p:nvSpPr>
          <p:cNvPr id="4" name="Footer Placeholder 3">
            <a:extLst>
              <a:ext uri="{FF2B5EF4-FFF2-40B4-BE49-F238E27FC236}">
                <a16:creationId xmlns:a16="http://schemas.microsoft.com/office/drawing/2014/main" id="{8983C0B5-134D-4F09-BB76-9B9792DF38AF}"/>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1026" name="Picture 2">
            <a:extLst>
              <a:ext uri="{FF2B5EF4-FFF2-40B4-BE49-F238E27FC236}">
                <a16:creationId xmlns:a16="http://schemas.microsoft.com/office/drawing/2014/main" id="{7BE6DAAD-E510-4439-905D-AAA84081C6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3286" y="810001"/>
            <a:ext cx="3561428" cy="3510000"/>
          </a:xfrm>
          <a:prstGeom prst="rect">
            <a:avLst/>
          </a:prstGeom>
          <a:solidFill>
            <a:srgbClr val="FFFFFF"/>
          </a:solidFill>
        </p:spPr>
      </p:pic>
      <p:sp>
        <p:nvSpPr>
          <p:cNvPr id="8" name="TextBox 7">
            <a:extLst>
              <a:ext uri="{FF2B5EF4-FFF2-40B4-BE49-F238E27FC236}">
                <a16:creationId xmlns:a16="http://schemas.microsoft.com/office/drawing/2014/main" id="{7CDB84ED-0CF1-4855-B1C5-5A0B3D833715}"/>
              </a:ext>
            </a:extLst>
          </p:cNvPr>
          <p:cNvSpPr txBox="1"/>
          <p:nvPr/>
        </p:nvSpPr>
        <p:spPr>
          <a:xfrm>
            <a:off x="719999" y="4779208"/>
            <a:ext cx="5381281" cy="161583"/>
          </a:xfrm>
          <a:prstGeom prst="rect">
            <a:avLst/>
          </a:prstGeom>
          <a:noFill/>
        </p:spPr>
        <p:txBody>
          <a:bodyPr wrap="none" lIns="0" tIns="0" rIns="0" bIns="0" rtlCol="0">
            <a:spAutoFit/>
          </a:bodyPr>
          <a:lstStyle/>
          <a:p>
            <a:r>
              <a:rPr lang="en-US" sz="1050" i="1" dirty="0"/>
              <a:t>source: https://redthunder.blog/2020/10/02/simple-secure-log-retention-using-oci-services/</a:t>
            </a:r>
          </a:p>
        </p:txBody>
      </p:sp>
      <p:pic>
        <p:nvPicPr>
          <p:cNvPr id="1028" name="Picture 4" descr="RedThunder.Blog">
            <a:extLst>
              <a:ext uri="{FF2B5EF4-FFF2-40B4-BE49-F238E27FC236}">
                <a16:creationId xmlns:a16="http://schemas.microsoft.com/office/drawing/2014/main" id="{F5B1BD23-47AD-4C93-9476-42C7C846CC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13" r="17886"/>
          <a:stretch/>
        </p:blipFill>
        <p:spPr bwMode="auto">
          <a:xfrm>
            <a:off x="7114477" y="126002"/>
            <a:ext cx="1694987" cy="64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1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in Cloud Native Application on OCI:</a:t>
            </a:r>
            <a:br>
              <a:rPr lang="nl-NL" dirty="0"/>
            </a:br>
            <a:r>
              <a:rPr lang="nl-NL" i="1" dirty="0"/>
              <a:t>Tweets </a:t>
            </a:r>
            <a:r>
              <a:rPr lang="nl-NL" i="1" dirty="0" err="1"/>
              <a:t>to</a:t>
            </a:r>
            <a:r>
              <a:rPr lang="nl-NL" i="1" dirty="0"/>
              <a:t> </a:t>
            </a:r>
            <a:r>
              <a:rPr lang="nl-NL" i="1" dirty="0" err="1"/>
              <a:t>NoSQL</a:t>
            </a:r>
            <a:r>
              <a:rPr lang="nl-NL" i="1" dirty="0"/>
              <a:t>, Streaming &amp; Email</a:t>
            </a:r>
            <a:endParaRPr lang="en-NL" i="1"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626805" y="1462855"/>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290425" y="-1347358"/>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2867147" y="-1725829"/>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96665" y="-126246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118657" y="2001576"/>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934414" y="-70245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705529" y="-187230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555548" y="-535413"/>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3496066" y="-1312359"/>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3841005" y="-1234239"/>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499789" y="-189707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817478" y="-1273517"/>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0258" y="-169640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591794" y="-148702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341724" y="4262807"/>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032520" y="-248841"/>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9199352" y="4264153"/>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3475488" y="-1531423"/>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150365" y="-708380"/>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102659" y="-153375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506156" y="-163379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09131" y="3776086"/>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53304" y="184448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68532" y="2587902"/>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Freeform: Shape 150">
            <a:extLst>
              <a:ext uri="{FF2B5EF4-FFF2-40B4-BE49-F238E27FC236}">
                <a16:creationId xmlns:a16="http://schemas.microsoft.com/office/drawing/2014/main" id="{83607C55-83D7-4AC9-8370-28670B6711BA}"/>
              </a:ext>
            </a:extLst>
          </p:cNvPr>
          <p:cNvSpPr/>
          <p:nvPr/>
        </p:nvSpPr>
        <p:spPr>
          <a:xfrm rot="21219778">
            <a:off x="2039608" y="796390"/>
            <a:ext cx="6112771" cy="2958027"/>
          </a:xfrm>
          <a:custGeom>
            <a:avLst/>
            <a:gdLst>
              <a:gd name="connsiteX0" fmla="*/ 0 w 6427893"/>
              <a:gd name="connsiteY0" fmla="*/ 2958027 h 2958027"/>
              <a:gd name="connsiteX1" fmla="*/ 1293707 w 6427893"/>
              <a:gd name="connsiteY1" fmla="*/ 1061494 h 2958027"/>
              <a:gd name="connsiteX2" fmla="*/ 4111413 w 6427893"/>
              <a:gd name="connsiteY2" fmla="*/ 1826880 h 2958027"/>
              <a:gd name="connsiteX3" fmla="*/ 4402667 w 6427893"/>
              <a:gd name="connsiteY3" fmla="*/ 38720 h 2958027"/>
              <a:gd name="connsiteX4" fmla="*/ 5594773 w 6427893"/>
              <a:gd name="connsiteY4" fmla="*/ 600907 h 2958027"/>
              <a:gd name="connsiteX5" fmla="*/ 6427893 w 6427893"/>
              <a:gd name="connsiteY5" fmla="*/ 641547 h 29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7893" h="2958027">
                <a:moveTo>
                  <a:pt x="0" y="2958027"/>
                </a:moveTo>
                <a:cubicBezTo>
                  <a:pt x="304236" y="2104022"/>
                  <a:pt x="608472" y="1250018"/>
                  <a:pt x="1293707" y="1061494"/>
                </a:cubicBezTo>
                <a:cubicBezTo>
                  <a:pt x="1978942" y="872970"/>
                  <a:pt x="3593253" y="1997342"/>
                  <a:pt x="4111413" y="1826880"/>
                </a:cubicBezTo>
                <a:cubicBezTo>
                  <a:pt x="4629573" y="1656418"/>
                  <a:pt x="4155440" y="243049"/>
                  <a:pt x="4402667" y="38720"/>
                </a:cubicBezTo>
                <a:cubicBezTo>
                  <a:pt x="4649894" y="-165609"/>
                  <a:pt x="5257235" y="500436"/>
                  <a:pt x="5594773" y="600907"/>
                </a:cubicBezTo>
                <a:cubicBezTo>
                  <a:pt x="5932311" y="701378"/>
                  <a:pt x="6180102" y="671462"/>
                  <a:pt x="6427893" y="641547"/>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Freeform: Shape 151">
            <a:extLst>
              <a:ext uri="{FF2B5EF4-FFF2-40B4-BE49-F238E27FC236}">
                <a16:creationId xmlns:a16="http://schemas.microsoft.com/office/drawing/2014/main" id="{DF94B326-2C31-4FC6-96D8-B6EA2C59B392}"/>
              </a:ext>
            </a:extLst>
          </p:cNvPr>
          <p:cNvSpPr/>
          <p:nvPr/>
        </p:nvSpPr>
        <p:spPr>
          <a:xfrm rot="21306432">
            <a:off x="2531553" y="1720259"/>
            <a:ext cx="5553558" cy="2007782"/>
          </a:xfrm>
          <a:custGeom>
            <a:avLst/>
            <a:gdLst>
              <a:gd name="connsiteX0" fmla="*/ 0 w 6380480"/>
              <a:gd name="connsiteY0" fmla="*/ 2007782 h 2007782"/>
              <a:gd name="connsiteX1" fmla="*/ 5229013 w 6380480"/>
              <a:gd name="connsiteY1" fmla="*/ 1262715 h 2007782"/>
              <a:gd name="connsiteX2" fmla="*/ 4937760 w 6380480"/>
              <a:gd name="connsiteY2" fmla="*/ 77382 h 2007782"/>
              <a:gd name="connsiteX3" fmla="*/ 6380480 w 6380480"/>
              <a:gd name="connsiteY3" fmla="*/ 212848 h 2007782"/>
            </a:gdLst>
            <a:ahLst/>
            <a:cxnLst>
              <a:cxn ang="0">
                <a:pos x="connsiteX0" y="connsiteY0"/>
              </a:cxn>
              <a:cxn ang="0">
                <a:pos x="connsiteX1" y="connsiteY1"/>
              </a:cxn>
              <a:cxn ang="0">
                <a:pos x="connsiteX2" y="connsiteY2"/>
              </a:cxn>
              <a:cxn ang="0">
                <a:pos x="connsiteX3" y="connsiteY3"/>
              </a:cxn>
            </a:cxnLst>
            <a:rect l="l" t="t" r="r" b="b"/>
            <a:pathLst>
              <a:path w="6380480" h="2007782">
                <a:moveTo>
                  <a:pt x="0" y="2007782"/>
                </a:moveTo>
                <a:cubicBezTo>
                  <a:pt x="2203026" y="1796115"/>
                  <a:pt x="4406053" y="1584448"/>
                  <a:pt x="5229013" y="1262715"/>
                </a:cubicBezTo>
                <a:cubicBezTo>
                  <a:pt x="6051973" y="940982"/>
                  <a:pt x="4745849" y="252360"/>
                  <a:pt x="4937760" y="77382"/>
                </a:cubicBezTo>
                <a:cubicBezTo>
                  <a:pt x="5129671" y="-97596"/>
                  <a:pt x="5755075" y="57626"/>
                  <a:pt x="6380480" y="212848"/>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3" name="Freeform: Shape 152">
            <a:extLst>
              <a:ext uri="{FF2B5EF4-FFF2-40B4-BE49-F238E27FC236}">
                <a16:creationId xmlns:a16="http://schemas.microsoft.com/office/drawing/2014/main" id="{EED1F21A-8709-4485-A26D-F1BF3CA71270}"/>
              </a:ext>
            </a:extLst>
          </p:cNvPr>
          <p:cNvSpPr/>
          <p:nvPr/>
        </p:nvSpPr>
        <p:spPr>
          <a:xfrm rot="20941732">
            <a:off x="2609481" y="3646949"/>
            <a:ext cx="4182114" cy="1135164"/>
          </a:xfrm>
          <a:custGeom>
            <a:avLst/>
            <a:gdLst>
              <a:gd name="connsiteX0" fmla="*/ 0 w 5208694"/>
              <a:gd name="connsiteY0" fmla="*/ 456795 h 1135164"/>
              <a:gd name="connsiteX1" fmla="*/ 2506134 w 5208694"/>
              <a:gd name="connsiteY1" fmla="*/ 1134128 h 1135164"/>
              <a:gd name="connsiteX2" fmla="*/ 3081867 w 5208694"/>
              <a:gd name="connsiteY2" fmla="*/ 321328 h 1135164"/>
              <a:gd name="connsiteX3" fmla="*/ 4050454 w 5208694"/>
              <a:gd name="connsiteY3" fmla="*/ 409382 h 1135164"/>
              <a:gd name="connsiteX4" fmla="*/ 4402667 w 5208694"/>
              <a:gd name="connsiteY4" fmla="*/ 2982 h 1135164"/>
              <a:gd name="connsiteX5" fmla="*/ 4944534 w 5208694"/>
              <a:gd name="connsiteY5" fmla="*/ 226502 h 1135164"/>
              <a:gd name="connsiteX6" fmla="*/ 5208694 w 5208694"/>
              <a:gd name="connsiteY6" fmla="*/ 253595 h 11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8694" h="1135164">
                <a:moveTo>
                  <a:pt x="0" y="456795"/>
                </a:moveTo>
                <a:cubicBezTo>
                  <a:pt x="996245" y="806750"/>
                  <a:pt x="1992490" y="1156706"/>
                  <a:pt x="2506134" y="1134128"/>
                </a:cubicBezTo>
                <a:cubicBezTo>
                  <a:pt x="3019778" y="1111550"/>
                  <a:pt x="2824480" y="442119"/>
                  <a:pt x="3081867" y="321328"/>
                </a:cubicBezTo>
                <a:cubicBezTo>
                  <a:pt x="3339254" y="200537"/>
                  <a:pt x="3830321" y="462440"/>
                  <a:pt x="4050454" y="409382"/>
                </a:cubicBezTo>
                <a:cubicBezTo>
                  <a:pt x="4270587" y="356324"/>
                  <a:pt x="4253654" y="33462"/>
                  <a:pt x="4402667" y="2982"/>
                </a:cubicBezTo>
                <a:cubicBezTo>
                  <a:pt x="4551680" y="-27498"/>
                  <a:pt x="4810196" y="184733"/>
                  <a:pt x="4944534" y="226502"/>
                </a:cubicBezTo>
                <a:cubicBezTo>
                  <a:pt x="5078872" y="268271"/>
                  <a:pt x="5143783" y="260933"/>
                  <a:pt x="5208694" y="253595"/>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3" name="Footer Placeholder 132">
            <a:extLst>
              <a:ext uri="{FF2B5EF4-FFF2-40B4-BE49-F238E27FC236}">
                <a16:creationId xmlns:a16="http://schemas.microsoft.com/office/drawing/2014/main" id="{8BC552E5-8133-4FDE-B964-EE7FD270355F}"/>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02486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Tweets </a:t>
            </a:r>
            <a:r>
              <a:rPr lang="nl-NL" dirty="0" err="1"/>
              <a:t>to</a:t>
            </a:r>
            <a:r>
              <a:rPr lang="nl-NL" dirty="0"/>
              <a:t> </a:t>
            </a:r>
            <a:r>
              <a:rPr lang="nl-NL" dirty="0" err="1"/>
              <a:t>NoSQL</a:t>
            </a:r>
            <a:r>
              <a:rPr lang="nl-NL" dirty="0"/>
              <a:t>,</a:t>
            </a:r>
            <a:br>
              <a:rPr lang="nl-NL" dirty="0"/>
            </a:br>
            <a:r>
              <a:rPr lang="nl-NL" dirty="0"/>
              <a:t>Streaming &amp; Email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04456" y="1657004"/>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21670" y="1074540"/>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3403206" y="1283921"/>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27283" y="3315645"/>
            <a:ext cx="468224" cy="468224"/>
          </a:xfrm>
          <a:prstGeom prst="rect">
            <a:avLst/>
          </a:prstGeom>
        </p:spPr>
      </p:pic>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4" name="Speech Bubble: Rectangle with Corners Rounded 103">
            <a:extLst>
              <a:ext uri="{FF2B5EF4-FFF2-40B4-BE49-F238E27FC236}">
                <a16:creationId xmlns:a16="http://schemas.microsoft.com/office/drawing/2014/main" id="{7B9D7EDE-81D4-43D0-BA07-813E84571C18}"/>
              </a:ext>
            </a:extLst>
          </p:cNvPr>
          <p:cNvSpPr/>
          <p:nvPr/>
        </p:nvSpPr>
        <p:spPr>
          <a:xfrm>
            <a:off x="4494202" y="2703874"/>
            <a:ext cx="1043428" cy="512311"/>
          </a:xfrm>
          <a:prstGeom prst="wedgeRoundRectCallout">
            <a:avLst>
              <a:gd name="adj1" fmla="val -67146"/>
              <a:gd name="adj2" fmla="val -1595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108" name="Speech Bubble: Rectangle with Corners Rounded 107">
            <a:extLst>
              <a:ext uri="{FF2B5EF4-FFF2-40B4-BE49-F238E27FC236}">
                <a16:creationId xmlns:a16="http://schemas.microsoft.com/office/drawing/2014/main" id="{FA6D9E99-8F7B-4097-A6FE-F0C578F3ACF8}"/>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109" name="Speech Bubble: Rectangle with Corners Rounded 108">
            <a:extLst>
              <a:ext uri="{FF2B5EF4-FFF2-40B4-BE49-F238E27FC236}">
                <a16:creationId xmlns:a16="http://schemas.microsoft.com/office/drawing/2014/main" id="{6FF7F571-EC86-4B05-8640-0641FF10ACEE}"/>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112" name="Speech Bubble: Rectangle with Corners Rounded 111">
            <a:extLst>
              <a:ext uri="{FF2B5EF4-FFF2-40B4-BE49-F238E27FC236}">
                <a16:creationId xmlns:a16="http://schemas.microsoft.com/office/drawing/2014/main" id="{C67EE2FD-7599-45F1-A874-4C9B6D15137B}"/>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113" name="Speech Bubble: Rectangle with Corners Rounded 112">
            <a:extLst>
              <a:ext uri="{FF2B5EF4-FFF2-40B4-BE49-F238E27FC236}">
                <a16:creationId xmlns:a16="http://schemas.microsoft.com/office/drawing/2014/main" id="{D2F1E09E-6754-4A1C-926D-A92E879559E0}"/>
              </a:ext>
            </a:extLst>
          </p:cNvPr>
          <p:cNvSpPr/>
          <p:nvPr/>
        </p:nvSpPr>
        <p:spPr>
          <a:xfrm>
            <a:off x="250470" y="1250040"/>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 name="Speech Bubble: Rectangle with Corners Rounded 106">
            <a:extLst>
              <a:ext uri="{FF2B5EF4-FFF2-40B4-BE49-F238E27FC236}">
                <a16:creationId xmlns:a16="http://schemas.microsoft.com/office/drawing/2014/main" id="{2D69D8A8-37C0-42C6-9CF3-C469F931E5A8}"/>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Speech Bubble: Rectangle with Corners Rounded 139">
            <a:extLst>
              <a:ext uri="{FF2B5EF4-FFF2-40B4-BE49-F238E27FC236}">
                <a16:creationId xmlns:a16="http://schemas.microsoft.com/office/drawing/2014/main" id="{1EE10747-5E7B-481C-B1C8-33D934ED953B}"/>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2308" y="2013006"/>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7" name="Speech Bubble: Rectangle with Corners Rounded 86">
            <a:extLst>
              <a:ext uri="{FF2B5EF4-FFF2-40B4-BE49-F238E27FC236}">
                <a16:creationId xmlns:a16="http://schemas.microsoft.com/office/drawing/2014/main" id="{6E1AFDFB-AACC-4856-BD34-9C669DB5C12E}"/>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5F58C96C-BACD-46D6-A076-040496B2E57A}"/>
              </a:ext>
            </a:extLst>
          </p:cNvPr>
          <p:cNvSpPr/>
          <p:nvPr/>
        </p:nvSpPr>
        <p:spPr>
          <a:xfrm>
            <a:off x="6066306" y="143715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Speech Bubble: Rectangle with Corners Rounded 91">
            <a:extLst>
              <a:ext uri="{FF2B5EF4-FFF2-40B4-BE49-F238E27FC236}">
                <a16:creationId xmlns:a16="http://schemas.microsoft.com/office/drawing/2014/main" id="{3E3D96E7-1208-4B2A-8DDB-F6CF1E47C3F3}"/>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Tree>
    <p:extLst>
      <p:ext uri="{BB962C8B-B14F-4D97-AF65-F5344CB8AC3E}">
        <p14:creationId xmlns:p14="http://schemas.microsoft.com/office/powerpoint/2010/main" val="8658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nodeType="afterEffect">
                                  <p:stCondLst>
                                    <p:cond delay="50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1250"/>
                                        <p:tgtEl>
                                          <p:spTgt spid="65"/>
                                        </p:tgtEl>
                                      </p:cBhvr>
                                    </p:animEffect>
                                  </p:childTnLst>
                                </p:cTn>
                              </p:par>
                              <p:par>
                                <p:cTn id="31" presetID="10" presetClass="entr" presetSubtype="0" fill="hold" nodeType="withEffect">
                                  <p:stCondLst>
                                    <p:cond delay="5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250"/>
                                        <p:tgtEl>
                                          <p:spTgt spid="7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1250"/>
                                        <p:tgtEl>
                                          <p:spTgt spid="8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250"/>
                                        <p:tgtEl>
                                          <p:spTgt spid="84"/>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250"/>
                                        <p:tgtEl>
                                          <p:spTgt spid="86"/>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4" grpId="0" animBg="1"/>
      <p:bldP spid="106" grpId="0" animBg="1"/>
      <p:bldP spid="108" grpId="0" animBg="1"/>
      <p:bldP spid="109" grpId="0" animBg="1"/>
      <p:bldP spid="112" grpId="0" animBg="1"/>
      <p:bldP spid="113" grpId="0" animBg="1"/>
      <p:bldP spid="107" grpId="0" animBg="1"/>
      <p:bldP spid="140" grpId="0" animBg="1"/>
      <p:bldP spid="82" grpId="0" animBg="1"/>
      <p:bldP spid="84" grpId="0" animBg="1"/>
      <p:bldP spid="86" grpId="0" animBg="1"/>
      <p:bldP spid="88" grpId="0" animBg="1"/>
      <p:bldP spid="9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a:t>
            </a:r>
            <a:r>
              <a:rPr lang="nl-NL" dirty="0" err="1"/>
              <a:t>facilitate</a:t>
            </a:r>
            <a:r>
              <a:rPr lang="nl-NL" dirty="0"/>
              <a:t> </a:t>
            </a:r>
            <a:r>
              <a:rPr lang="nl-NL" i="1" dirty="0" err="1"/>
              <a:t>Decoupling</a:t>
            </a:r>
            <a:endParaRPr lang="en-NL" i="1" dirty="0"/>
          </a:p>
        </p:txBody>
      </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91491"/>
            <a:chOff x="343358" y="1039735"/>
            <a:chExt cx="1215471" cy="129149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 Topic</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450986"/>
            <a:ext cx="975018" cy="551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err="1"/>
              <a:t>Function</a:t>
            </a:r>
            <a:endParaRPr lang="en-NL" sz="1200" b="1"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367981" y="952197"/>
            <a:ext cx="1079363" cy="54067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t>Function</a:t>
            </a:r>
            <a:endParaRPr lang="en-NL" b="1" dirty="0"/>
          </a:p>
        </p:txBody>
      </p:sp>
      <p:cxnSp>
        <p:nvCxnSpPr>
          <p:cNvPr id="58" name="Connector: Elbow 57">
            <a:extLst>
              <a:ext uri="{FF2B5EF4-FFF2-40B4-BE49-F238E27FC236}">
                <a16:creationId xmlns:a16="http://schemas.microsoft.com/office/drawing/2014/main" id="{5CCAD383-A918-43E7-9D1D-B002B382A499}"/>
              </a:ext>
            </a:extLst>
          </p:cNvPr>
          <p:cNvCxnSpPr>
            <a:cxnSpLocks/>
            <a:endCxn id="55" idx="1"/>
          </p:cNvCxnSpPr>
          <p:nvPr/>
        </p:nvCxnSpPr>
        <p:spPr>
          <a:xfrm flipV="1">
            <a:off x="3237788" y="2726604"/>
            <a:ext cx="378866" cy="104106"/>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92985"/>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16200000" flipV="1">
            <a:off x="3651250" y="1998072"/>
            <a:ext cx="872444" cy="3338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63607"/>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1" y="1256466"/>
            <a:ext cx="2157320" cy="91427"/>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p:cNvCxnSpPr>
          <p:nvPr/>
        </p:nvCxnSpPr>
        <p:spPr>
          <a:xfrm flipH="1" flipV="1">
            <a:off x="7056581" y="1447821"/>
            <a:ext cx="2" cy="761318"/>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090BFEFF-3831-45DC-9540-96A6404A9E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0421" y="724107"/>
            <a:ext cx="839014" cy="839014"/>
          </a:xfrm>
          <a:prstGeom prst="rect">
            <a:avLst/>
          </a:prstGeom>
          <a:noFill/>
          <a:extLst>
            <a:ext uri="{909E8E84-426E-40DD-AFC4-6F175D3DCCD1}">
              <a14:hiddenFill xmlns:a14="http://schemas.microsoft.com/office/drawing/2010/main">
                <a:solidFill>
                  <a:srgbClr val="FFFFFF"/>
                </a:solidFill>
              </a14:hiddenFill>
            </a:ext>
          </a:extLst>
        </p:spPr>
      </p:pic>
      <p:sp>
        <p:nvSpPr>
          <p:cNvPr id="93" name="Speech Bubble: Rectangle with Corners Rounded 92">
            <a:extLst>
              <a:ext uri="{FF2B5EF4-FFF2-40B4-BE49-F238E27FC236}">
                <a16:creationId xmlns:a16="http://schemas.microsoft.com/office/drawing/2014/main" id="{AF0C9A76-6BD9-4A83-A8BE-5CE965BBFABB}"/>
              </a:ext>
            </a:extLst>
          </p:cNvPr>
          <p:cNvSpPr/>
          <p:nvPr/>
        </p:nvSpPr>
        <p:spPr>
          <a:xfrm>
            <a:off x="87633" y="794319"/>
            <a:ext cx="1917419" cy="2166181"/>
          </a:xfrm>
          <a:custGeom>
            <a:avLst/>
            <a:gdLst>
              <a:gd name="connsiteX0" fmla="*/ 0 w 1917419"/>
              <a:gd name="connsiteY0" fmla="*/ 319576 h 2166181"/>
              <a:gd name="connsiteX1" fmla="*/ 319576 w 1917419"/>
              <a:gd name="connsiteY1" fmla="*/ 0 h 2166181"/>
              <a:gd name="connsiteX2" fmla="*/ 695067 w 1917419"/>
              <a:gd name="connsiteY2" fmla="*/ 0 h 2166181"/>
              <a:gd name="connsiteX3" fmla="*/ 1118494 w 1917419"/>
              <a:gd name="connsiteY3" fmla="*/ 0 h 2166181"/>
              <a:gd name="connsiteX4" fmla="*/ 1118494 w 1917419"/>
              <a:gd name="connsiteY4" fmla="*/ 0 h 2166181"/>
              <a:gd name="connsiteX5" fmla="*/ 1597849 w 1917419"/>
              <a:gd name="connsiteY5" fmla="*/ 0 h 2166181"/>
              <a:gd name="connsiteX6" fmla="*/ 1597843 w 1917419"/>
              <a:gd name="connsiteY6" fmla="*/ 0 h 2166181"/>
              <a:gd name="connsiteX7" fmla="*/ 1917419 w 1917419"/>
              <a:gd name="connsiteY7" fmla="*/ 319576 h 2166181"/>
              <a:gd name="connsiteX8" fmla="*/ 1917419 w 1917419"/>
              <a:gd name="connsiteY8" fmla="*/ 361030 h 2166181"/>
              <a:gd name="connsiteX9" fmla="*/ 2315974 w 1917419"/>
              <a:gd name="connsiteY9" fmla="*/ 470300 h 2166181"/>
              <a:gd name="connsiteX10" fmla="*/ 1917419 w 1917419"/>
              <a:gd name="connsiteY10" fmla="*/ 902575 h 2166181"/>
              <a:gd name="connsiteX11" fmla="*/ 1917419 w 1917419"/>
              <a:gd name="connsiteY11" fmla="*/ 1393471 h 2166181"/>
              <a:gd name="connsiteX12" fmla="*/ 1917419 w 1917419"/>
              <a:gd name="connsiteY12" fmla="*/ 1846605 h 2166181"/>
              <a:gd name="connsiteX13" fmla="*/ 1597843 w 1917419"/>
              <a:gd name="connsiteY13" fmla="*/ 2166181 h 2166181"/>
              <a:gd name="connsiteX14" fmla="*/ 1597849 w 1917419"/>
              <a:gd name="connsiteY14" fmla="*/ 2166181 h 2166181"/>
              <a:gd name="connsiteX15" fmla="*/ 1118494 w 1917419"/>
              <a:gd name="connsiteY15" fmla="*/ 2166181 h 2166181"/>
              <a:gd name="connsiteX16" fmla="*/ 1118494 w 1917419"/>
              <a:gd name="connsiteY16" fmla="*/ 2166181 h 2166181"/>
              <a:gd name="connsiteX17" fmla="*/ 735013 w 1917419"/>
              <a:gd name="connsiteY17" fmla="*/ 2166181 h 2166181"/>
              <a:gd name="connsiteX18" fmla="*/ 319576 w 1917419"/>
              <a:gd name="connsiteY18" fmla="*/ 2166181 h 2166181"/>
              <a:gd name="connsiteX19" fmla="*/ 0 w 1917419"/>
              <a:gd name="connsiteY19" fmla="*/ 1846605 h 2166181"/>
              <a:gd name="connsiteX20" fmla="*/ 0 w 1917419"/>
              <a:gd name="connsiteY20" fmla="*/ 1374590 h 2166181"/>
              <a:gd name="connsiteX21" fmla="*/ 0 w 1917419"/>
              <a:gd name="connsiteY21" fmla="*/ 902575 h 2166181"/>
              <a:gd name="connsiteX22" fmla="*/ 0 w 1917419"/>
              <a:gd name="connsiteY22" fmla="*/ 361030 h 2166181"/>
              <a:gd name="connsiteX23" fmla="*/ 0 w 1917419"/>
              <a:gd name="connsiteY23" fmla="*/ 361030 h 2166181"/>
              <a:gd name="connsiteX24" fmla="*/ 0 w 1917419"/>
              <a:gd name="connsiteY24" fmla="*/ 319576 h 216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17419" h="2166181" fill="none" extrusionOk="0">
                <a:moveTo>
                  <a:pt x="0" y="319576"/>
                </a:moveTo>
                <a:cubicBezTo>
                  <a:pt x="36416" y="131749"/>
                  <a:pt x="133621" y="26542"/>
                  <a:pt x="319576" y="0"/>
                </a:cubicBezTo>
                <a:cubicBezTo>
                  <a:pt x="496614" y="-27475"/>
                  <a:pt x="534097" y="31688"/>
                  <a:pt x="695067" y="0"/>
                </a:cubicBezTo>
                <a:cubicBezTo>
                  <a:pt x="856037" y="-31688"/>
                  <a:pt x="993205" y="13216"/>
                  <a:pt x="1118494" y="0"/>
                </a:cubicBezTo>
                <a:lnTo>
                  <a:pt x="1118494" y="0"/>
                </a:lnTo>
                <a:cubicBezTo>
                  <a:pt x="1250436" y="-17997"/>
                  <a:pt x="1370635" y="26106"/>
                  <a:pt x="1597849" y="0"/>
                </a:cubicBezTo>
                <a:lnTo>
                  <a:pt x="1597843" y="0"/>
                </a:lnTo>
                <a:cubicBezTo>
                  <a:pt x="1808550" y="-10579"/>
                  <a:pt x="1908468" y="155086"/>
                  <a:pt x="1917419" y="319576"/>
                </a:cubicBezTo>
                <a:cubicBezTo>
                  <a:pt x="1922135" y="331957"/>
                  <a:pt x="1917355" y="343621"/>
                  <a:pt x="1917419" y="361030"/>
                </a:cubicBezTo>
                <a:cubicBezTo>
                  <a:pt x="2026637" y="367167"/>
                  <a:pt x="2135084" y="445816"/>
                  <a:pt x="2315974" y="470300"/>
                </a:cubicBezTo>
                <a:cubicBezTo>
                  <a:pt x="2215411" y="661929"/>
                  <a:pt x="2054233" y="684343"/>
                  <a:pt x="1917419" y="902575"/>
                </a:cubicBezTo>
                <a:cubicBezTo>
                  <a:pt x="1965734" y="1003851"/>
                  <a:pt x="1870948" y="1166403"/>
                  <a:pt x="1917419" y="1393471"/>
                </a:cubicBezTo>
                <a:cubicBezTo>
                  <a:pt x="1963890" y="1620539"/>
                  <a:pt x="1870825" y="1638722"/>
                  <a:pt x="1917419" y="1846605"/>
                </a:cubicBezTo>
                <a:cubicBezTo>
                  <a:pt x="1941113" y="1990641"/>
                  <a:pt x="1787291" y="2158212"/>
                  <a:pt x="1597843" y="2166181"/>
                </a:cubicBezTo>
                <a:lnTo>
                  <a:pt x="1597849" y="2166181"/>
                </a:lnTo>
                <a:cubicBezTo>
                  <a:pt x="1361478" y="2168817"/>
                  <a:pt x="1278795" y="2128496"/>
                  <a:pt x="1118494" y="2166181"/>
                </a:cubicBezTo>
                <a:lnTo>
                  <a:pt x="1118494" y="2166181"/>
                </a:lnTo>
                <a:cubicBezTo>
                  <a:pt x="1019933" y="2177679"/>
                  <a:pt x="883729" y="2138071"/>
                  <a:pt x="735013" y="2166181"/>
                </a:cubicBezTo>
                <a:cubicBezTo>
                  <a:pt x="586297" y="2194291"/>
                  <a:pt x="416116" y="2128322"/>
                  <a:pt x="319576" y="2166181"/>
                </a:cubicBezTo>
                <a:cubicBezTo>
                  <a:pt x="118297" y="2150261"/>
                  <a:pt x="20641" y="1999070"/>
                  <a:pt x="0" y="1846605"/>
                </a:cubicBezTo>
                <a:cubicBezTo>
                  <a:pt x="-51902" y="1689907"/>
                  <a:pt x="31652" y="1579522"/>
                  <a:pt x="0" y="1374590"/>
                </a:cubicBezTo>
                <a:cubicBezTo>
                  <a:pt x="-31652" y="1169658"/>
                  <a:pt x="9394" y="1121562"/>
                  <a:pt x="0" y="902575"/>
                </a:cubicBezTo>
                <a:cubicBezTo>
                  <a:pt x="-46256" y="654884"/>
                  <a:pt x="49135" y="479709"/>
                  <a:pt x="0" y="361030"/>
                </a:cubicBezTo>
                <a:lnTo>
                  <a:pt x="0" y="361030"/>
                </a:lnTo>
                <a:cubicBezTo>
                  <a:pt x="-1969" y="348663"/>
                  <a:pt x="4360" y="339633"/>
                  <a:pt x="0" y="319576"/>
                </a:cubicBezTo>
                <a:close/>
              </a:path>
              <a:path w="1917419" h="2166181" stroke="0" extrusionOk="0">
                <a:moveTo>
                  <a:pt x="0" y="319576"/>
                </a:moveTo>
                <a:cubicBezTo>
                  <a:pt x="9777" y="170995"/>
                  <a:pt x="175549" y="-20276"/>
                  <a:pt x="319576" y="0"/>
                </a:cubicBezTo>
                <a:cubicBezTo>
                  <a:pt x="402419" y="-19238"/>
                  <a:pt x="570398" y="5097"/>
                  <a:pt x="711046" y="0"/>
                </a:cubicBezTo>
                <a:cubicBezTo>
                  <a:pt x="851694" y="-5097"/>
                  <a:pt x="987496" y="22919"/>
                  <a:pt x="1118494" y="0"/>
                </a:cubicBezTo>
                <a:lnTo>
                  <a:pt x="1118494" y="0"/>
                </a:lnTo>
                <a:cubicBezTo>
                  <a:pt x="1250133" y="-39391"/>
                  <a:pt x="1485225" y="56825"/>
                  <a:pt x="1597849" y="0"/>
                </a:cubicBezTo>
                <a:lnTo>
                  <a:pt x="1597843" y="0"/>
                </a:lnTo>
                <a:cubicBezTo>
                  <a:pt x="1743676" y="19804"/>
                  <a:pt x="1914742" y="145707"/>
                  <a:pt x="1917419" y="319576"/>
                </a:cubicBezTo>
                <a:cubicBezTo>
                  <a:pt x="1919541" y="335609"/>
                  <a:pt x="1914960" y="348651"/>
                  <a:pt x="1917419" y="361030"/>
                </a:cubicBezTo>
                <a:cubicBezTo>
                  <a:pt x="2009550" y="344216"/>
                  <a:pt x="2118755" y="440901"/>
                  <a:pt x="2315974" y="470300"/>
                </a:cubicBezTo>
                <a:cubicBezTo>
                  <a:pt x="2156199" y="717602"/>
                  <a:pt x="2016392" y="792910"/>
                  <a:pt x="1917419" y="902575"/>
                </a:cubicBezTo>
                <a:cubicBezTo>
                  <a:pt x="1951892" y="1141291"/>
                  <a:pt x="1869257" y="1155693"/>
                  <a:pt x="1917419" y="1384030"/>
                </a:cubicBezTo>
                <a:cubicBezTo>
                  <a:pt x="1965581" y="1612367"/>
                  <a:pt x="1911667" y="1716049"/>
                  <a:pt x="1917419" y="1846605"/>
                </a:cubicBezTo>
                <a:cubicBezTo>
                  <a:pt x="1909059" y="2047760"/>
                  <a:pt x="1771112" y="2164205"/>
                  <a:pt x="1597843" y="2166181"/>
                </a:cubicBezTo>
                <a:lnTo>
                  <a:pt x="1597849" y="2166181"/>
                </a:lnTo>
                <a:cubicBezTo>
                  <a:pt x="1372454" y="2219003"/>
                  <a:pt x="1337595" y="2137746"/>
                  <a:pt x="1118494" y="2166181"/>
                </a:cubicBezTo>
                <a:lnTo>
                  <a:pt x="1118494" y="2166181"/>
                </a:lnTo>
                <a:cubicBezTo>
                  <a:pt x="1006946" y="2184075"/>
                  <a:pt x="877425" y="2155391"/>
                  <a:pt x="743003" y="2166181"/>
                </a:cubicBezTo>
                <a:cubicBezTo>
                  <a:pt x="608581" y="2176971"/>
                  <a:pt x="486993" y="2149318"/>
                  <a:pt x="319576" y="2166181"/>
                </a:cubicBezTo>
                <a:cubicBezTo>
                  <a:pt x="100525" y="2143566"/>
                  <a:pt x="-39664" y="2048911"/>
                  <a:pt x="0" y="1846605"/>
                </a:cubicBezTo>
                <a:cubicBezTo>
                  <a:pt x="-47245" y="1729867"/>
                  <a:pt x="47032" y="1586470"/>
                  <a:pt x="0" y="1402911"/>
                </a:cubicBezTo>
                <a:cubicBezTo>
                  <a:pt x="-47032" y="1219352"/>
                  <a:pt x="31901" y="1130977"/>
                  <a:pt x="0" y="902575"/>
                </a:cubicBezTo>
                <a:cubicBezTo>
                  <a:pt x="-1479" y="652906"/>
                  <a:pt x="12105" y="621614"/>
                  <a:pt x="0" y="361030"/>
                </a:cubicBezTo>
                <a:lnTo>
                  <a:pt x="0" y="361030"/>
                </a:lnTo>
                <a:cubicBezTo>
                  <a:pt x="-4110" y="345747"/>
                  <a:pt x="244" y="332777"/>
                  <a:pt x="0" y="319576"/>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0786"/>
                      <a:gd name="adj2" fmla="val -28289"/>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Encapsulation</a:t>
            </a:r>
            <a:r>
              <a:rPr lang="nl-NL" sz="1100" dirty="0"/>
              <a:t> (of </a:t>
            </a:r>
            <a:r>
              <a:rPr lang="nl-NL" sz="1100" dirty="0" err="1"/>
              <a:t>implementation</a:t>
            </a:r>
            <a:r>
              <a:rPr lang="nl-NL" sz="1100" dirty="0"/>
              <a:t>)</a:t>
            </a:r>
          </a:p>
          <a:p>
            <a:pPr marL="171450" indent="-171450">
              <a:buFont typeface="Arial" panose="020B0604020202020204" pitchFamily="34" charset="0"/>
              <a:buChar char="•"/>
            </a:pPr>
            <a:r>
              <a:rPr lang="nl-NL" sz="1100" dirty="0"/>
              <a:t>Run time availability </a:t>
            </a:r>
            <a:r>
              <a:rPr lang="nl-NL" sz="1100" dirty="0" err="1"/>
              <a:t>independence</a:t>
            </a:r>
            <a:endParaRPr lang="nl-NL" sz="1100" dirty="0"/>
          </a:p>
          <a:p>
            <a:pPr marL="171450" indent="-171450">
              <a:buFont typeface="Arial" panose="020B0604020202020204" pitchFamily="34" charset="0"/>
              <a:buChar char="•"/>
            </a:pPr>
            <a:r>
              <a:rPr lang="nl-NL" sz="1100" dirty="0"/>
              <a:t>Independent release / </a:t>
            </a:r>
            <a:r>
              <a:rPr lang="nl-NL" sz="1100" dirty="0" err="1"/>
              <a:t>reconfigure</a:t>
            </a:r>
            <a:endParaRPr lang="nl-NL" sz="1100" dirty="0"/>
          </a:p>
          <a:p>
            <a:pPr marL="171450" indent="-171450">
              <a:buFont typeface="Arial" panose="020B0604020202020204" pitchFamily="34" charset="0"/>
              <a:buChar char="•"/>
            </a:pPr>
            <a:r>
              <a:rPr lang="nl-NL" sz="1100" dirty="0"/>
              <a:t>Independence of </a:t>
            </a:r>
            <a:r>
              <a:rPr lang="nl-NL" sz="1100" dirty="0" err="1"/>
              <a:t>scaling</a:t>
            </a:r>
            <a:endParaRPr lang="nl-NL" sz="1100" dirty="0"/>
          </a:p>
          <a:p>
            <a:pPr marL="171450" indent="-171450">
              <a:buFont typeface="Arial" panose="020B0604020202020204" pitchFamily="34" charset="0"/>
              <a:buChar char="•"/>
            </a:pPr>
            <a:r>
              <a:rPr lang="nl-NL" sz="1100" dirty="0"/>
              <a:t>Volume Load </a:t>
            </a:r>
            <a:r>
              <a:rPr lang="nl-NL" sz="1100" dirty="0" err="1"/>
              <a:t>Throttling</a:t>
            </a:r>
            <a:r>
              <a:rPr lang="nl-NL" sz="1100" dirty="0"/>
              <a:t>/</a:t>
            </a:r>
            <a:r>
              <a:rPr lang="nl-NL" sz="1100" dirty="0" err="1"/>
              <a:t>Absorption</a:t>
            </a:r>
            <a:endParaRPr lang="nl-NL" sz="1100" dirty="0"/>
          </a:p>
          <a:p>
            <a:pPr marL="171450" indent="-171450">
              <a:buFont typeface="Arial" panose="020B0604020202020204" pitchFamily="34" charset="0"/>
              <a:buChar char="•"/>
            </a:pPr>
            <a:r>
              <a:rPr lang="nl-NL" sz="1100" dirty="0"/>
              <a:t>Security </a:t>
            </a:r>
            <a:r>
              <a:rPr lang="nl-NL" sz="1100" dirty="0" err="1"/>
              <a:t>Boundary</a:t>
            </a:r>
            <a:endParaRPr lang="nl-NL" sz="1100" dirty="0"/>
          </a:p>
          <a:p>
            <a:pPr marL="171450" indent="-171450">
              <a:buFont typeface="Arial" panose="020B0604020202020204" pitchFamily="34" charset="0"/>
              <a:buChar char="•"/>
            </a:pPr>
            <a:r>
              <a:rPr lang="nl-NL" sz="1100" dirty="0"/>
              <a:t>Failure </a:t>
            </a:r>
            <a:r>
              <a:rPr lang="nl-NL" sz="1100" dirty="0" err="1"/>
              <a:t>isolation</a:t>
            </a:r>
            <a:endParaRPr lang="en-NL" sz="1100" dirty="0"/>
          </a:p>
        </p:txBody>
      </p:sp>
      <p:pic>
        <p:nvPicPr>
          <p:cNvPr id="94" name="Picture 2">
            <a:extLst>
              <a:ext uri="{FF2B5EF4-FFF2-40B4-BE49-F238E27FC236}">
                <a16:creationId xmlns:a16="http://schemas.microsoft.com/office/drawing/2014/main" id="{68E89C7F-4471-4C77-9ABC-C826D69037AD}"/>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4873" y="748612"/>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6" name="Picture 2">
            <a:extLst>
              <a:ext uri="{FF2B5EF4-FFF2-40B4-BE49-F238E27FC236}">
                <a16:creationId xmlns:a16="http://schemas.microsoft.com/office/drawing/2014/main" id="{305EF950-F6EF-4074-8DF0-FBE73CBC8548}"/>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1352" y="1829319"/>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7" name="Picture 2">
            <a:extLst>
              <a:ext uri="{FF2B5EF4-FFF2-40B4-BE49-F238E27FC236}">
                <a16:creationId xmlns:a16="http://schemas.microsoft.com/office/drawing/2014/main" id="{15FB61B4-FAE8-4AE1-A7FA-5D9BF75994F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6086" y="18178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9" name="Picture 2">
            <a:extLst>
              <a:ext uri="{FF2B5EF4-FFF2-40B4-BE49-F238E27FC236}">
                <a16:creationId xmlns:a16="http://schemas.microsoft.com/office/drawing/2014/main" id="{F680FBAC-8314-4BCD-B692-29251BD8A2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6678" y="19540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1" name="Picture 2">
            <a:extLst>
              <a:ext uri="{FF2B5EF4-FFF2-40B4-BE49-F238E27FC236}">
                <a16:creationId xmlns:a16="http://schemas.microsoft.com/office/drawing/2014/main" id="{89636DB4-F302-41EB-9C0B-3514C300954E}"/>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1520" y="679993"/>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2" name="Picture 2">
            <a:extLst>
              <a:ext uri="{FF2B5EF4-FFF2-40B4-BE49-F238E27FC236}">
                <a16:creationId xmlns:a16="http://schemas.microsoft.com/office/drawing/2014/main" id="{97ACACED-0A71-4DF6-81F3-28DC193749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1923" y="2332377"/>
            <a:ext cx="349689" cy="349689"/>
          </a:xfrm>
          <a:prstGeom prst="rect">
            <a:avLst/>
          </a:prstGeom>
          <a:solidFill>
            <a:schemeClr val="tx2">
              <a:lumMod val="60000"/>
              <a:lumOff val="40000"/>
            </a:schemeClr>
          </a:solidFill>
          <a:effectLst>
            <a:glow rad="139700">
              <a:schemeClr val="accent3">
                <a:satMod val="175000"/>
                <a:alpha val="40000"/>
              </a:schemeClr>
            </a:glow>
          </a:effectLst>
        </p:spPr>
      </p:pic>
    </p:spTree>
    <p:extLst>
      <p:ext uri="{BB962C8B-B14F-4D97-AF65-F5344CB8AC3E}">
        <p14:creationId xmlns:p14="http://schemas.microsoft.com/office/powerpoint/2010/main" val="1888420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250"/>
                                  </p:stCondLst>
                                  <p:childTnLst>
                                    <p:set>
                                      <p:cBhvr>
                                        <p:cTn id="15" dur="1" fill="hold">
                                          <p:stCondLst>
                                            <p:cond delay="0"/>
                                          </p:stCondLst>
                                        </p:cTn>
                                        <p:tgtEl>
                                          <p:spTgt spid="94"/>
                                        </p:tgtEl>
                                        <p:attrNameLst>
                                          <p:attrName>style.visibility</p:attrName>
                                        </p:attrNameLst>
                                      </p:cBhvr>
                                      <p:to>
                                        <p:strVal val="visible"/>
                                      </p:to>
                                    </p:set>
                                    <p:anim calcmode="lin" valueType="num">
                                      <p:cBhvr additive="base">
                                        <p:cTn id="16" dur="500" fill="hold"/>
                                        <p:tgtEl>
                                          <p:spTgt spid="94"/>
                                        </p:tgtEl>
                                        <p:attrNameLst>
                                          <p:attrName>ppt_x</p:attrName>
                                        </p:attrNameLst>
                                      </p:cBhvr>
                                      <p:tavLst>
                                        <p:tav tm="0">
                                          <p:val>
                                            <p:strVal val="#ppt_x"/>
                                          </p:val>
                                        </p:tav>
                                        <p:tav tm="100000">
                                          <p:val>
                                            <p:strVal val="#ppt_x"/>
                                          </p:val>
                                        </p:tav>
                                      </p:tavLst>
                                    </p:anim>
                                    <p:anim calcmode="lin" valueType="num">
                                      <p:cBhvr additive="base">
                                        <p:cTn id="17" dur="500" fill="hold"/>
                                        <p:tgtEl>
                                          <p:spTgt spid="94"/>
                                        </p:tgtEl>
                                        <p:attrNameLst>
                                          <p:attrName>ppt_y</p:attrName>
                                        </p:attrNameLst>
                                      </p:cBhvr>
                                      <p:tavLst>
                                        <p:tav tm="0">
                                          <p:val>
                                            <p:strVal val="1+#ppt_h/2"/>
                                          </p:val>
                                        </p:tav>
                                        <p:tav tm="100000">
                                          <p:val>
                                            <p:strVal val="#ppt_y"/>
                                          </p:val>
                                        </p:tav>
                                      </p:tavLst>
                                    </p:anim>
                                  </p:childTnLst>
                                </p:cTn>
                              </p:par>
                            </p:childTnLst>
                          </p:cTn>
                        </p:par>
                        <p:par>
                          <p:cTn id="18" fill="hold">
                            <p:stCondLst>
                              <p:cond delay="1250"/>
                            </p:stCondLst>
                            <p:childTnLst>
                              <p:par>
                                <p:cTn id="19" presetID="2" presetClass="entr" presetSubtype="4" fill="hold" nodeType="afterEffect">
                                  <p:stCondLst>
                                    <p:cond delay="250"/>
                                  </p:stCondLst>
                                  <p:childTnLst>
                                    <p:set>
                                      <p:cBhvr>
                                        <p:cTn id="20" dur="1" fill="hold">
                                          <p:stCondLst>
                                            <p:cond delay="0"/>
                                          </p:stCondLst>
                                        </p:cTn>
                                        <p:tgtEl>
                                          <p:spTgt spid="102"/>
                                        </p:tgtEl>
                                        <p:attrNameLst>
                                          <p:attrName>style.visibility</p:attrName>
                                        </p:attrNameLst>
                                      </p:cBhvr>
                                      <p:to>
                                        <p:strVal val="visible"/>
                                      </p:to>
                                    </p:set>
                                    <p:anim calcmode="lin" valueType="num">
                                      <p:cBhvr additive="base">
                                        <p:cTn id="21" dur="500" fill="hold"/>
                                        <p:tgtEl>
                                          <p:spTgt spid="102"/>
                                        </p:tgtEl>
                                        <p:attrNameLst>
                                          <p:attrName>ppt_x</p:attrName>
                                        </p:attrNameLst>
                                      </p:cBhvr>
                                      <p:tavLst>
                                        <p:tav tm="0">
                                          <p:val>
                                            <p:strVal val="#ppt_x"/>
                                          </p:val>
                                        </p:tav>
                                        <p:tav tm="100000">
                                          <p:val>
                                            <p:strVal val="#ppt_x"/>
                                          </p:val>
                                        </p:tav>
                                      </p:tavLst>
                                    </p:anim>
                                    <p:anim calcmode="lin" valueType="num">
                                      <p:cBhvr additive="base">
                                        <p:cTn id="22" dur="500" fill="hold"/>
                                        <p:tgtEl>
                                          <p:spTgt spid="10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250"/>
                                  </p:stCondLst>
                                  <p:childTnLst>
                                    <p:set>
                                      <p:cBhvr>
                                        <p:cTn id="25" dur="1" fill="hold">
                                          <p:stCondLst>
                                            <p:cond delay="0"/>
                                          </p:stCondLst>
                                        </p:cTn>
                                        <p:tgtEl>
                                          <p:spTgt spid="96"/>
                                        </p:tgtEl>
                                        <p:attrNameLst>
                                          <p:attrName>style.visibility</p:attrName>
                                        </p:attrNameLst>
                                      </p:cBhvr>
                                      <p:to>
                                        <p:strVal val="visible"/>
                                      </p:to>
                                    </p:set>
                                    <p:anim calcmode="lin" valueType="num">
                                      <p:cBhvr additive="base">
                                        <p:cTn id="26" dur="500" fill="hold"/>
                                        <p:tgtEl>
                                          <p:spTgt spid="96"/>
                                        </p:tgtEl>
                                        <p:attrNameLst>
                                          <p:attrName>ppt_x</p:attrName>
                                        </p:attrNameLst>
                                      </p:cBhvr>
                                      <p:tavLst>
                                        <p:tav tm="0">
                                          <p:val>
                                            <p:strVal val="#ppt_x"/>
                                          </p:val>
                                        </p:tav>
                                        <p:tav tm="100000">
                                          <p:val>
                                            <p:strVal val="#ppt_x"/>
                                          </p:val>
                                        </p:tav>
                                      </p:tavLst>
                                    </p:anim>
                                    <p:anim calcmode="lin" valueType="num">
                                      <p:cBhvr additive="base">
                                        <p:cTn id="27" dur="500" fill="hold"/>
                                        <p:tgtEl>
                                          <p:spTgt spid="96"/>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fill="hold" nodeType="afterEffect">
                                  <p:stCondLst>
                                    <p:cond delay="25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250"/>
                                  </p:stCondLst>
                                  <p:childTnLst>
                                    <p:set>
                                      <p:cBhvr>
                                        <p:cTn id="35" dur="1" fill="hold">
                                          <p:stCondLst>
                                            <p:cond delay="0"/>
                                          </p:stCondLst>
                                        </p:cTn>
                                        <p:tgtEl>
                                          <p:spTgt spid="99"/>
                                        </p:tgtEl>
                                        <p:attrNameLst>
                                          <p:attrName>style.visibility</p:attrName>
                                        </p:attrNameLst>
                                      </p:cBhvr>
                                      <p:to>
                                        <p:strVal val="visible"/>
                                      </p:to>
                                    </p:set>
                                    <p:anim calcmode="lin" valueType="num">
                                      <p:cBhvr additive="base">
                                        <p:cTn id="36" dur="500" fill="hold"/>
                                        <p:tgtEl>
                                          <p:spTgt spid="99"/>
                                        </p:tgtEl>
                                        <p:attrNameLst>
                                          <p:attrName>ppt_x</p:attrName>
                                        </p:attrNameLst>
                                      </p:cBhvr>
                                      <p:tavLst>
                                        <p:tav tm="0">
                                          <p:val>
                                            <p:strVal val="#ppt_x"/>
                                          </p:val>
                                        </p:tav>
                                        <p:tav tm="100000">
                                          <p:val>
                                            <p:strVal val="#ppt_x"/>
                                          </p:val>
                                        </p:tav>
                                      </p:tavLst>
                                    </p:anim>
                                    <p:anim calcmode="lin" valueType="num">
                                      <p:cBhvr additive="base">
                                        <p:cTn id="3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D9FD-E606-4829-8CBC-1D5CEAED4CBC}"/>
              </a:ext>
            </a:extLst>
          </p:cNvPr>
          <p:cNvSpPr>
            <a:spLocks noGrp="1"/>
          </p:cNvSpPr>
          <p:nvPr>
            <p:ph type="title"/>
          </p:nvPr>
        </p:nvSpPr>
        <p:spPr/>
        <p:txBody>
          <a:bodyPr/>
          <a:lstStyle/>
          <a:p>
            <a:r>
              <a:rPr lang="en-US" dirty="0"/>
              <a:t>Automated Test of Functions</a:t>
            </a:r>
          </a:p>
        </p:txBody>
      </p:sp>
      <p:sp>
        <p:nvSpPr>
          <p:cNvPr id="3" name="Content Placeholder 2">
            <a:extLst>
              <a:ext uri="{FF2B5EF4-FFF2-40B4-BE49-F238E27FC236}">
                <a16:creationId xmlns:a16="http://schemas.microsoft.com/office/drawing/2014/main" id="{E23DC702-26C0-491B-821A-6C057440493B}"/>
              </a:ext>
            </a:extLst>
          </p:cNvPr>
          <p:cNvSpPr>
            <a:spLocks noGrp="1"/>
          </p:cNvSpPr>
          <p:nvPr>
            <p:ph idx="1"/>
          </p:nvPr>
        </p:nvSpPr>
        <p:spPr/>
        <p:txBody>
          <a:bodyPr/>
          <a:lstStyle/>
          <a:p>
            <a:r>
              <a:rPr lang="en-US" dirty="0"/>
              <a:t>Unit Test to verify the behavior of the code</a:t>
            </a:r>
          </a:p>
          <a:p>
            <a:pPr lvl="1"/>
            <a:r>
              <a:rPr lang="en-US" dirty="0"/>
              <a:t>Implement functionality apart from FDK</a:t>
            </a:r>
          </a:p>
          <a:p>
            <a:pPr marL="180000" lvl="1" indent="0">
              <a:buNone/>
            </a:pPr>
            <a:endParaRPr lang="en-US" dirty="0"/>
          </a:p>
        </p:txBody>
      </p:sp>
      <p:sp>
        <p:nvSpPr>
          <p:cNvPr id="4" name="Footer Placeholder 3">
            <a:extLst>
              <a:ext uri="{FF2B5EF4-FFF2-40B4-BE49-F238E27FC236}">
                <a16:creationId xmlns:a16="http://schemas.microsoft.com/office/drawing/2014/main" id="{581F2B27-E29D-4AD2-A081-8BC83A9C68A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Freeform: Shape 4">
            <a:extLst>
              <a:ext uri="{FF2B5EF4-FFF2-40B4-BE49-F238E27FC236}">
                <a16:creationId xmlns:a16="http://schemas.microsoft.com/office/drawing/2014/main" id="{BA6EC451-FA1B-481F-8EE8-ECF066B57C75}"/>
              </a:ext>
            </a:extLst>
          </p:cNvPr>
          <p:cNvSpPr/>
          <p:nvPr/>
        </p:nvSpPr>
        <p:spPr>
          <a:xfrm>
            <a:off x="2292252" y="178783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EE37E53-1748-48B7-96C7-ECDFFB36BC34}"/>
              </a:ext>
            </a:extLst>
          </p:cNvPr>
          <p:cNvSpPr/>
          <p:nvPr/>
        </p:nvSpPr>
        <p:spPr>
          <a:xfrm>
            <a:off x="3020400" y="178783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AD81A144-34A0-49FA-8CC1-8F41166AE56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4027" y="231727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53C8E17-656D-4887-95CA-A7DF5F7EE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02" y="241407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1D">
            <a:extLst>
              <a:ext uri="{FF2B5EF4-FFF2-40B4-BE49-F238E27FC236}">
                <a16:creationId xmlns:a16="http://schemas.microsoft.com/office/drawing/2014/main" id="{0C11335D-A800-4CE6-A51E-7C35EEB07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641" y="2998532"/>
            <a:ext cx="320722" cy="438418"/>
          </a:xfrm>
          <a:prstGeom prst="rect">
            <a:avLst/>
          </a:prstGeom>
        </p:spPr>
      </p:pic>
      <p:pic>
        <p:nvPicPr>
          <p:cNvPr id="10" name="Picture 2" descr="https://s14-eu5.startpage.com/wikioimage/8680f1ca8785b0ed1fad43817ffb22d2.png">
            <a:extLst>
              <a:ext uri="{FF2B5EF4-FFF2-40B4-BE49-F238E27FC236}">
                <a16:creationId xmlns:a16="http://schemas.microsoft.com/office/drawing/2014/main" id="{963D326D-0214-4659-B1BA-CE9ADB9CB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249" y="195907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uby-logo | Fuzati">
            <a:extLst>
              <a:ext uri="{FF2B5EF4-FFF2-40B4-BE49-F238E27FC236}">
                <a16:creationId xmlns:a16="http://schemas.microsoft.com/office/drawing/2014/main" id="{F71F1F40-060A-4EB4-A775-78D64A823B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564" y="287608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6C413D-0875-4EC6-B1BC-AA1ECD64BBC4}"/>
              </a:ext>
            </a:extLst>
          </p:cNvPr>
          <p:cNvSpPr txBox="1"/>
          <p:nvPr/>
        </p:nvSpPr>
        <p:spPr>
          <a:xfrm>
            <a:off x="2360993" y="2552596"/>
            <a:ext cx="331720" cy="200055"/>
          </a:xfrm>
          <a:prstGeom prst="rect">
            <a:avLst/>
          </a:prstGeom>
          <a:noFill/>
        </p:spPr>
        <p:txBody>
          <a:bodyPr wrap="square" lIns="0" tIns="0" rIns="0" bIns="0" rtlCol="0">
            <a:spAutoFit/>
          </a:bodyPr>
          <a:lstStyle/>
          <a:p>
            <a:r>
              <a:rPr lang="en-US" sz="1300" dirty="0">
                <a:solidFill>
                  <a:schemeClr val="bg1"/>
                </a:solidFill>
              </a:rPr>
              <a:t>FDK</a:t>
            </a:r>
          </a:p>
        </p:txBody>
      </p:sp>
      <p:sp>
        <p:nvSpPr>
          <p:cNvPr id="13" name="Arrow: Up 12">
            <a:extLst>
              <a:ext uri="{FF2B5EF4-FFF2-40B4-BE49-F238E27FC236}">
                <a16:creationId xmlns:a16="http://schemas.microsoft.com/office/drawing/2014/main" id="{15B7ADC2-9F54-43CB-80C2-44AD47F426DD}"/>
              </a:ext>
            </a:extLst>
          </p:cNvPr>
          <p:cNvSpPr/>
          <p:nvPr/>
        </p:nvSpPr>
        <p:spPr>
          <a:xfrm>
            <a:off x="4099560" y="3530362"/>
            <a:ext cx="944880" cy="912120"/>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B1F986E5-A5EB-4BEE-8E7A-7394F5DB1FDC}"/>
              </a:ext>
            </a:extLst>
          </p:cNvPr>
          <p:cNvSpPr/>
          <p:nvPr/>
        </p:nvSpPr>
        <p:spPr>
          <a:xfrm>
            <a:off x="5970198" y="1986508"/>
            <a:ext cx="1763100" cy="1244700"/>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Mock external services</a:t>
            </a:r>
          </a:p>
        </p:txBody>
      </p:sp>
      <p:sp>
        <p:nvSpPr>
          <p:cNvPr id="15" name="Arrow: Right 14">
            <a:extLst>
              <a:ext uri="{FF2B5EF4-FFF2-40B4-BE49-F238E27FC236}">
                <a16:creationId xmlns:a16="http://schemas.microsoft.com/office/drawing/2014/main" id="{FA565340-DD4D-439F-8AE5-99EC485C1B7A}"/>
              </a:ext>
            </a:extLst>
          </p:cNvPr>
          <p:cNvSpPr/>
          <p:nvPr/>
        </p:nvSpPr>
        <p:spPr>
          <a:xfrm>
            <a:off x="2742598" y="2536478"/>
            <a:ext cx="345230" cy="21920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Folded Corner 15">
            <a:extLst>
              <a:ext uri="{FF2B5EF4-FFF2-40B4-BE49-F238E27FC236}">
                <a16:creationId xmlns:a16="http://schemas.microsoft.com/office/drawing/2014/main" id="{5841D6C6-959F-446E-A18C-091E7FAC4350}"/>
              </a:ext>
            </a:extLst>
          </p:cNvPr>
          <p:cNvSpPr/>
          <p:nvPr/>
        </p:nvSpPr>
        <p:spPr>
          <a:xfrm>
            <a:off x="4701539" y="4122420"/>
            <a:ext cx="2642460" cy="686992"/>
          </a:xfrm>
          <a:prstGeom prst="foldedCorner">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244F51-70C7-475D-A422-20EE57D63891}"/>
              </a:ext>
            </a:extLst>
          </p:cNvPr>
          <p:cNvSpPr txBox="1"/>
          <p:nvPr/>
        </p:nvSpPr>
        <p:spPr>
          <a:xfrm>
            <a:off x="4754881" y="4150232"/>
            <a:ext cx="2589118" cy="600164"/>
          </a:xfrm>
          <a:prstGeom prst="rect">
            <a:avLst/>
          </a:prstGeom>
          <a:noFill/>
        </p:spPr>
        <p:txBody>
          <a:bodyPr wrap="square" lIns="0" tIns="0" rIns="0" bIns="0" rtlCol="0">
            <a:spAutoFit/>
          </a:bodyPr>
          <a:lstStyle/>
          <a:p>
            <a:r>
              <a:rPr lang="en-US" sz="1300" dirty="0"/>
              <a:t>Automated Test using your favorite language specific framework, such as JUnit 5, Jest, </a:t>
            </a:r>
            <a:r>
              <a:rPr lang="en-US" sz="1300" dirty="0" err="1"/>
              <a:t>pytest</a:t>
            </a:r>
            <a:r>
              <a:rPr lang="en-US" sz="1300" dirty="0"/>
              <a:t>, …</a:t>
            </a:r>
          </a:p>
        </p:txBody>
      </p:sp>
      <p:sp>
        <p:nvSpPr>
          <p:cNvPr id="18" name="TextBox 17">
            <a:extLst>
              <a:ext uri="{FF2B5EF4-FFF2-40B4-BE49-F238E27FC236}">
                <a16:creationId xmlns:a16="http://schemas.microsoft.com/office/drawing/2014/main" id="{D2C8C4A2-FD87-4C63-9760-414B066F557D}"/>
              </a:ext>
            </a:extLst>
          </p:cNvPr>
          <p:cNvSpPr txBox="1"/>
          <p:nvPr/>
        </p:nvSpPr>
        <p:spPr>
          <a:xfrm>
            <a:off x="2346657" y="2452568"/>
            <a:ext cx="399148" cy="400110"/>
          </a:xfrm>
          <a:prstGeom prst="rect">
            <a:avLst/>
          </a:prstGeom>
          <a:noFill/>
        </p:spPr>
        <p:txBody>
          <a:bodyPr wrap="none" lIns="0" tIns="0" rIns="0" bIns="0" rtlCol="0">
            <a:spAutoFit/>
          </a:bodyPr>
          <a:lstStyle/>
          <a:p>
            <a:r>
              <a:rPr lang="en-US" sz="1300" dirty="0">
                <a:solidFill>
                  <a:schemeClr val="bg1"/>
                </a:solidFill>
              </a:rPr>
              <a:t>Mock</a:t>
            </a:r>
            <a:br>
              <a:rPr lang="en-US" sz="1300" dirty="0">
                <a:solidFill>
                  <a:schemeClr val="bg1"/>
                </a:solidFill>
              </a:rPr>
            </a:br>
            <a:r>
              <a:rPr lang="en-US" sz="1300" dirty="0">
                <a:solidFill>
                  <a:schemeClr val="bg1"/>
                </a:solidFill>
              </a:rPr>
              <a:t>FDK</a:t>
            </a:r>
          </a:p>
        </p:txBody>
      </p:sp>
      <p:sp>
        <p:nvSpPr>
          <p:cNvPr id="19" name="Arrow: Right 18">
            <a:extLst>
              <a:ext uri="{FF2B5EF4-FFF2-40B4-BE49-F238E27FC236}">
                <a16:creationId xmlns:a16="http://schemas.microsoft.com/office/drawing/2014/main" id="{EFDE5F90-CA54-49E3-88A0-F00A532A13F8}"/>
              </a:ext>
            </a:extLst>
          </p:cNvPr>
          <p:cNvSpPr/>
          <p:nvPr/>
        </p:nvSpPr>
        <p:spPr>
          <a:xfrm>
            <a:off x="962795" y="2445972"/>
            <a:ext cx="1316892" cy="4072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http</a:t>
            </a:r>
          </a:p>
        </p:txBody>
      </p:sp>
    </p:spTree>
    <p:extLst>
      <p:ext uri="{BB962C8B-B14F-4D97-AF65-F5344CB8AC3E}">
        <p14:creationId xmlns:p14="http://schemas.microsoft.com/office/powerpoint/2010/main" val="186534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6" grpId="0" animBg="1"/>
      <p:bldP spid="17"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spTree>
    <p:extLst>
      <p:ext uri="{BB962C8B-B14F-4D97-AF65-F5344CB8AC3E}">
        <p14:creationId xmlns:p14="http://schemas.microsoft.com/office/powerpoint/2010/main" val="2749399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11" name="Speech Bubble: Rectangle 10">
            <a:extLst>
              <a:ext uri="{FF2B5EF4-FFF2-40B4-BE49-F238E27FC236}">
                <a16:creationId xmlns:a16="http://schemas.microsoft.com/office/drawing/2014/main" id="{3F150FAB-5FED-407E-8DB7-0274FAC2C7CE}"/>
              </a:ext>
            </a:extLst>
          </p:cNvPr>
          <p:cNvSpPr/>
          <p:nvPr/>
        </p:nvSpPr>
        <p:spPr>
          <a:xfrm>
            <a:off x="1713600" y="2763178"/>
            <a:ext cx="796913" cy="342230"/>
          </a:xfrm>
          <a:prstGeom prst="wedgeRectCallout">
            <a:avLst>
              <a:gd name="adj1" fmla="val -3536"/>
              <a:gd name="adj2" fmla="val -157135"/>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single unit, </a:t>
            </a:r>
            <a:r>
              <a:rPr lang="nl-NL" sz="700" i="1" dirty="0" err="1"/>
              <a:t>all</a:t>
            </a:r>
            <a:r>
              <a:rPr lang="nl-NL" sz="700" dirty="0"/>
              <a:t> </a:t>
            </a:r>
            <a:r>
              <a:rPr lang="nl-NL" sz="700" dirty="0" err="1"/>
              <a:t>dependencies</a:t>
            </a:r>
            <a:r>
              <a:rPr lang="nl-NL" sz="700" dirty="0"/>
              <a:t> are </a:t>
            </a:r>
            <a:r>
              <a:rPr lang="nl-NL" sz="700" dirty="0" err="1"/>
              <a:t>mocked</a:t>
            </a:r>
            <a:r>
              <a:rPr lang="nl-NL" sz="700" dirty="0"/>
              <a:t> </a:t>
            </a:r>
            <a:endParaRPr lang="en-NL" sz="7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4" name="Speech Bubble: Rectangle 13">
            <a:extLst>
              <a:ext uri="{FF2B5EF4-FFF2-40B4-BE49-F238E27FC236}">
                <a16:creationId xmlns:a16="http://schemas.microsoft.com/office/drawing/2014/main" id="{F0548CDB-6DE6-4971-A44B-630F4765719C}"/>
              </a:ext>
            </a:extLst>
          </p:cNvPr>
          <p:cNvSpPr/>
          <p:nvPr/>
        </p:nvSpPr>
        <p:spPr>
          <a:xfrm>
            <a:off x="4270800" y="1686328"/>
            <a:ext cx="1438800" cy="342230"/>
          </a:xfrm>
          <a:prstGeom prst="wedgeRectCallout">
            <a:avLst>
              <a:gd name="adj1" fmla="val -70953"/>
              <a:gd name="adj2" fmla="val 124781"/>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Unit </a:t>
            </a:r>
            <a:r>
              <a:rPr lang="nl-NL" sz="700" dirty="0" err="1"/>
              <a:t>and</a:t>
            </a:r>
            <a:r>
              <a:rPr lang="nl-NL" sz="700" dirty="0"/>
              <a:t> (most of) </a:t>
            </a:r>
            <a:r>
              <a:rPr lang="nl-NL" sz="700" dirty="0" err="1"/>
              <a:t>its</a:t>
            </a:r>
            <a:r>
              <a:rPr lang="nl-NL" sz="700" dirty="0"/>
              <a:t> </a:t>
            </a:r>
            <a:r>
              <a:rPr lang="nl-NL" sz="700" dirty="0" err="1"/>
              <a:t>internal</a:t>
            </a:r>
            <a:r>
              <a:rPr lang="nl-NL" sz="700" dirty="0"/>
              <a:t> </a:t>
            </a:r>
            <a:r>
              <a:rPr lang="nl-NL" sz="700" dirty="0" err="1"/>
              <a:t>dependencies</a:t>
            </a:r>
            <a:r>
              <a:rPr lang="nl-NL" sz="700" dirty="0"/>
              <a:t>; </a:t>
            </a:r>
            <a:r>
              <a:rPr lang="nl-NL" sz="700" dirty="0" err="1"/>
              <a:t>external</a:t>
            </a:r>
            <a:r>
              <a:rPr lang="nl-NL" sz="700" dirty="0"/>
              <a:t> </a:t>
            </a:r>
            <a:r>
              <a:rPr lang="nl-NL" sz="700" dirty="0" err="1"/>
              <a:t>dependenices</a:t>
            </a:r>
            <a:r>
              <a:rPr lang="nl-NL" sz="700" dirty="0"/>
              <a:t> are </a:t>
            </a:r>
            <a:r>
              <a:rPr lang="nl-NL" sz="700" dirty="0" err="1"/>
              <a:t>mocked</a:t>
            </a:r>
            <a:r>
              <a:rPr lang="nl-NL" sz="700" dirty="0"/>
              <a:t> </a:t>
            </a:r>
            <a:endParaRPr lang="en-NL" sz="700" dirty="0"/>
          </a:p>
        </p:txBody>
      </p:sp>
      <p:sp>
        <p:nvSpPr>
          <p:cNvPr id="15" name="Speech Bubble: Rectangle 14">
            <a:extLst>
              <a:ext uri="{FF2B5EF4-FFF2-40B4-BE49-F238E27FC236}">
                <a16:creationId xmlns:a16="http://schemas.microsoft.com/office/drawing/2014/main" id="{1C001875-48AA-4763-A8BD-7604DF1D5C5E}"/>
              </a:ext>
            </a:extLst>
          </p:cNvPr>
          <p:cNvSpPr/>
          <p:nvPr/>
        </p:nvSpPr>
        <p:spPr>
          <a:xfrm>
            <a:off x="3443693" y="4045489"/>
            <a:ext cx="2015999" cy="266808"/>
          </a:xfrm>
          <a:prstGeom prst="wedgeRectCallout">
            <a:avLst>
              <a:gd name="adj1" fmla="val 16188"/>
              <a:gd name="adj2" fmla="val -16969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err="1"/>
              <a:t>Some</a:t>
            </a:r>
            <a:r>
              <a:rPr lang="nl-NL" sz="700" dirty="0"/>
              <a:t> </a:t>
            </a:r>
            <a:r>
              <a:rPr lang="nl-NL" sz="700" i="1" dirty="0" err="1"/>
              <a:t>external</a:t>
            </a:r>
            <a:r>
              <a:rPr lang="nl-NL" sz="700" dirty="0"/>
              <a:t> </a:t>
            </a:r>
            <a:r>
              <a:rPr lang="nl-NL" sz="700" dirty="0" err="1"/>
              <a:t>dependencies</a:t>
            </a:r>
            <a:r>
              <a:rPr lang="nl-NL" sz="700" dirty="0"/>
              <a:t> are </a:t>
            </a:r>
            <a:r>
              <a:rPr lang="nl-NL" sz="700" dirty="0" err="1"/>
              <a:t>mocked</a:t>
            </a:r>
            <a:r>
              <a:rPr lang="nl-NL" sz="700" dirty="0"/>
              <a:t>; </a:t>
            </a:r>
            <a:r>
              <a:rPr lang="nl-NL" sz="700" dirty="0" err="1"/>
              <a:t>all</a:t>
            </a:r>
            <a:r>
              <a:rPr lang="nl-NL" sz="700" dirty="0"/>
              <a:t> </a:t>
            </a:r>
            <a:r>
              <a:rPr lang="nl-NL" sz="700" dirty="0" err="1"/>
              <a:t>internal</a:t>
            </a:r>
            <a:r>
              <a:rPr lang="nl-NL" sz="700" dirty="0"/>
              <a:t> units are </a:t>
            </a:r>
            <a:r>
              <a:rPr lang="nl-NL" sz="700" dirty="0" err="1"/>
              <a:t>used</a:t>
            </a:r>
            <a:r>
              <a:rPr lang="nl-NL" sz="700" dirty="0"/>
              <a:t> </a:t>
            </a:r>
            <a:r>
              <a:rPr lang="nl-NL" sz="700" dirty="0" err="1"/>
              <a:t>unmocked</a:t>
            </a:r>
            <a:endParaRPr lang="en-NL" sz="700" dirty="0"/>
          </a:p>
        </p:txBody>
      </p:sp>
      <p:sp>
        <p:nvSpPr>
          <p:cNvPr id="16" name="Speech Bubble: Rectangle 15">
            <a:extLst>
              <a:ext uri="{FF2B5EF4-FFF2-40B4-BE49-F238E27FC236}">
                <a16:creationId xmlns:a16="http://schemas.microsoft.com/office/drawing/2014/main" id="{1231A509-4DE2-4DB5-8512-6A71BC548036}"/>
              </a:ext>
            </a:extLst>
          </p:cNvPr>
          <p:cNvSpPr/>
          <p:nvPr/>
        </p:nvSpPr>
        <p:spPr>
          <a:xfrm>
            <a:off x="5515202" y="2678368"/>
            <a:ext cx="1915198" cy="722373"/>
          </a:xfrm>
          <a:prstGeom prst="wedgeRectCallout">
            <a:avLst>
              <a:gd name="adj1" fmla="val -7875"/>
              <a:gd name="adj2" fmla="val 99146"/>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a:t>
            </a:r>
            <a:r>
              <a:rPr lang="nl-NL" sz="700" dirty="0" err="1">
                <a:solidFill>
                  <a:schemeClr val="tx1">
                    <a:lumMod val="95000"/>
                    <a:lumOff val="5000"/>
                  </a:schemeClr>
                </a:solidFill>
              </a:rPr>
              <a:t>aka</a:t>
            </a:r>
            <a:r>
              <a:rPr lang="nl-NL" sz="700" dirty="0">
                <a:solidFill>
                  <a:schemeClr val="tx1">
                    <a:lumMod val="95000"/>
                    <a:lumOff val="5000"/>
                  </a:schemeClr>
                </a:solidFill>
              </a:rPr>
              <a:t> Integration or </a:t>
            </a:r>
            <a:r>
              <a:rPr lang="nl-NL" sz="700" dirty="0" err="1">
                <a:solidFill>
                  <a:schemeClr val="tx1">
                    <a:lumMod val="95000"/>
                    <a:lumOff val="5000"/>
                  </a:schemeClr>
                </a:solidFill>
              </a:rPr>
              <a:t>BroadStack</a:t>
            </a:r>
            <a:r>
              <a:rPr lang="nl-NL" sz="700" dirty="0">
                <a:solidFill>
                  <a:schemeClr val="tx1">
                    <a:lumMod val="95000"/>
                    <a:lumOff val="5000"/>
                  </a:schemeClr>
                </a:solidFill>
              </a:rPr>
              <a:t>) test: tests </a:t>
            </a:r>
            <a:r>
              <a:rPr lang="nl-NL" sz="700" dirty="0" err="1">
                <a:solidFill>
                  <a:schemeClr val="tx1">
                    <a:lumMod val="95000"/>
                    <a:lumOff val="5000"/>
                  </a:schemeClr>
                </a:solidFill>
              </a:rPr>
              <a:t>include</a:t>
            </a:r>
            <a:r>
              <a:rPr lang="nl-NL" sz="700" dirty="0">
                <a:solidFill>
                  <a:schemeClr val="tx1">
                    <a:lumMod val="95000"/>
                    <a:lumOff val="5000"/>
                  </a:schemeClr>
                </a:solidFill>
              </a:rPr>
              <a:t> (</a:t>
            </a:r>
            <a:r>
              <a:rPr lang="nl-NL" sz="700" dirty="0" err="1">
                <a:solidFill>
                  <a:schemeClr val="tx1">
                    <a:lumMod val="95000"/>
                    <a:lumOff val="5000"/>
                  </a:schemeClr>
                </a:solidFill>
              </a:rPr>
              <a:t>unmocked</a:t>
            </a:r>
            <a:r>
              <a:rPr lang="nl-NL" sz="700" dirty="0">
                <a:solidFill>
                  <a:schemeClr val="tx1">
                    <a:lumMod val="95000"/>
                    <a:lumOff val="5000"/>
                  </a:schemeClr>
                </a:solidFill>
              </a:rPr>
              <a:t>) </a:t>
            </a:r>
            <a:r>
              <a:rPr lang="nl-NL" sz="700" dirty="0" err="1">
                <a:solidFill>
                  <a:schemeClr val="tx1">
                    <a:lumMod val="95000"/>
                    <a:lumOff val="5000"/>
                  </a:schemeClr>
                </a:solidFill>
              </a:rPr>
              <a:t>external</a:t>
            </a:r>
            <a:r>
              <a:rPr lang="nl-NL" sz="700" dirty="0">
                <a:solidFill>
                  <a:schemeClr val="tx1">
                    <a:lumMod val="95000"/>
                    <a:lumOff val="5000"/>
                  </a:schemeClr>
                </a:solidFill>
              </a:rPr>
              <a:t> </a:t>
            </a:r>
            <a:r>
              <a:rPr lang="nl-NL" sz="700" dirty="0" err="1">
                <a:solidFill>
                  <a:schemeClr val="tx1">
                    <a:lumMod val="95000"/>
                    <a:lumOff val="5000"/>
                  </a:schemeClr>
                </a:solidFill>
              </a:rPr>
              <a:t>dependencies</a:t>
            </a:r>
            <a:r>
              <a:rPr lang="nl-NL" sz="700" dirty="0">
                <a:solidFill>
                  <a:schemeClr val="tx1">
                    <a:lumMod val="95000"/>
                    <a:lumOff val="5000"/>
                  </a:schemeClr>
                </a:solidFill>
              </a:rPr>
              <a:t>; </a:t>
            </a:r>
            <a:r>
              <a:rPr lang="nl-NL" sz="700" dirty="0" err="1">
                <a:solidFill>
                  <a:schemeClr val="tx1">
                    <a:lumMod val="95000"/>
                    <a:lumOff val="5000"/>
                  </a:schemeClr>
                </a:solidFill>
              </a:rPr>
              <a:t>parts</a:t>
            </a:r>
            <a:r>
              <a:rPr lang="nl-NL" sz="700" dirty="0">
                <a:solidFill>
                  <a:schemeClr val="tx1">
                    <a:lumMod val="95000"/>
                    <a:lumOff val="5000"/>
                  </a:schemeClr>
                </a:solidFill>
              </a:rPr>
              <a:t> of </a:t>
            </a:r>
            <a:r>
              <a:rPr lang="nl-NL" sz="700" dirty="0" err="1">
                <a:solidFill>
                  <a:schemeClr val="tx1">
                    <a:lumMod val="95000"/>
                    <a:lumOff val="5000"/>
                  </a:schemeClr>
                </a:solidFill>
              </a:rPr>
              <a:t>the</a:t>
            </a:r>
            <a:r>
              <a:rPr lang="nl-NL" sz="700" dirty="0">
                <a:solidFill>
                  <a:schemeClr val="tx1">
                    <a:lumMod val="95000"/>
                    <a:lumOff val="5000"/>
                  </a:schemeClr>
                </a:solidFill>
              </a:rPr>
              <a:t> system </a:t>
            </a:r>
            <a:r>
              <a:rPr lang="nl-NL" sz="700" dirty="0" err="1">
                <a:solidFill>
                  <a:schemeClr val="tx1">
                    <a:lumMod val="95000"/>
                    <a:lumOff val="5000"/>
                  </a:schemeClr>
                </a:solidFill>
              </a:rPr>
              <a:t>can</a:t>
            </a:r>
            <a:r>
              <a:rPr lang="nl-NL" sz="700" dirty="0">
                <a:solidFill>
                  <a:schemeClr val="tx1">
                    <a:lumMod val="95000"/>
                    <a:lumOff val="5000"/>
                  </a:schemeClr>
                </a:solidFill>
              </a:rPr>
              <a:t> </a:t>
            </a:r>
            <a:r>
              <a:rPr lang="nl-NL" sz="700" dirty="0" err="1">
                <a:solidFill>
                  <a:schemeClr val="tx1">
                    <a:lumMod val="95000"/>
                    <a:lumOff val="5000"/>
                  </a:schemeClr>
                </a:solidFill>
              </a:rPr>
              <a:t>still</a:t>
            </a:r>
            <a:r>
              <a:rPr lang="nl-NL" sz="700" dirty="0">
                <a:solidFill>
                  <a:schemeClr val="tx1">
                    <a:lumMod val="95000"/>
                    <a:lumOff val="5000"/>
                  </a:schemeClr>
                </a:solidFill>
              </a:rPr>
              <a:t> </a:t>
            </a:r>
            <a:r>
              <a:rPr lang="nl-NL" sz="700" dirty="0" err="1">
                <a:solidFill>
                  <a:schemeClr val="tx1">
                    <a:lumMod val="95000"/>
                    <a:lumOff val="5000"/>
                  </a:schemeClr>
                </a:solidFill>
              </a:rPr>
              <a:t>be</a:t>
            </a:r>
            <a:r>
              <a:rPr lang="nl-NL" sz="700" dirty="0">
                <a:solidFill>
                  <a:schemeClr val="tx1">
                    <a:lumMod val="95000"/>
                    <a:lumOff val="5000"/>
                  </a:schemeClr>
                </a:solidFill>
              </a:rPr>
              <a:t> </a:t>
            </a:r>
            <a:r>
              <a:rPr lang="nl-NL" sz="700" dirty="0" err="1">
                <a:solidFill>
                  <a:schemeClr val="tx1">
                    <a:lumMod val="95000"/>
                    <a:lumOff val="5000"/>
                  </a:schemeClr>
                </a:solidFill>
              </a:rPr>
              <a:t>mocked</a:t>
            </a:r>
            <a:endParaRPr lang="nl-NL" sz="700" dirty="0">
              <a:solidFill>
                <a:schemeClr val="tx1">
                  <a:lumMod val="95000"/>
                  <a:lumOff val="5000"/>
                </a:schemeClr>
              </a:solidFill>
            </a:endParaRPr>
          </a:p>
          <a:p>
            <a:pPr algn="ctr"/>
            <a:r>
              <a:rPr lang="nl-NL" sz="700" dirty="0" err="1">
                <a:solidFill>
                  <a:schemeClr val="tx1">
                    <a:lumMod val="95000"/>
                    <a:lumOff val="5000"/>
                  </a:schemeClr>
                </a:solidFill>
              </a:rPr>
              <a:t>When</a:t>
            </a:r>
            <a:r>
              <a:rPr lang="nl-NL" sz="700" dirty="0">
                <a:solidFill>
                  <a:schemeClr val="tx1">
                    <a:lumMod val="95000"/>
                    <a:lumOff val="5000"/>
                  </a:schemeClr>
                </a:solidFill>
              </a:rPr>
              <a:t> </a:t>
            </a:r>
            <a:r>
              <a:rPr lang="nl-NL" sz="700" dirty="0" err="1">
                <a:solidFill>
                  <a:schemeClr val="tx1">
                    <a:lumMod val="95000"/>
                    <a:lumOff val="5000"/>
                  </a:schemeClr>
                </a:solidFill>
              </a:rPr>
              <a:t>used</a:t>
            </a:r>
            <a:r>
              <a:rPr lang="nl-NL" sz="700" dirty="0">
                <a:solidFill>
                  <a:schemeClr val="tx1">
                    <a:lumMod val="95000"/>
                    <a:lumOff val="5000"/>
                  </a:schemeClr>
                </a:solidFill>
              </a:rPr>
              <a:t> at </a:t>
            </a:r>
            <a:r>
              <a:rPr lang="nl-NL" sz="700" dirty="0" err="1">
                <a:solidFill>
                  <a:schemeClr val="tx1">
                    <a:lumMod val="95000"/>
                    <a:lumOff val="5000"/>
                  </a:schemeClr>
                </a:solidFill>
              </a:rPr>
              <a:t>runtime</a:t>
            </a:r>
            <a:r>
              <a:rPr lang="nl-NL" sz="700" dirty="0">
                <a:solidFill>
                  <a:schemeClr val="tx1">
                    <a:lumMod val="95000"/>
                    <a:lumOff val="5000"/>
                  </a:schemeClr>
                </a:solidFill>
              </a:rPr>
              <a:t> – E2E tests </a:t>
            </a:r>
            <a:r>
              <a:rPr lang="nl-NL" sz="700" dirty="0" err="1">
                <a:solidFill>
                  <a:schemeClr val="tx1">
                    <a:lumMod val="95000"/>
                    <a:lumOff val="5000"/>
                  </a:schemeClr>
                </a:solidFill>
              </a:rPr>
              <a:t>function</a:t>
            </a:r>
            <a:r>
              <a:rPr lang="nl-NL" sz="700" dirty="0">
                <a:solidFill>
                  <a:schemeClr val="tx1">
                    <a:lumMod val="95000"/>
                    <a:lumOff val="5000"/>
                  </a:schemeClr>
                </a:solidFill>
              </a:rPr>
              <a:t> as </a:t>
            </a:r>
            <a:r>
              <a:rPr lang="nl-NL" sz="700" dirty="0" err="1">
                <a:solidFill>
                  <a:schemeClr val="tx1">
                    <a:lumMod val="95000"/>
                    <a:lumOff val="5000"/>
                  </a:schemeClr>
                </a:solidFill>
              </a:rPr>
              <a:t>Smoke</a:t>
            </a:r>
            <a:r>
              <a:rPr lang="nl-NL" sz="700" dirty="0">
                <a:solidFill>
                  <a:schemeClr val="tx1">
                    <a:lumMod val="95000"/>
                    <a:lumOff val="5000"/>
                  </a:schemeClr>
                </a:solidFill>
              </a:rPr>
              <a:t> Test/Health Check – </a:t>
            </a:r>
            <a:r>
              <a:rPr lang="nl-NL" sz="700" dirty="0" err="1">
                <a:solidFill>
                  <a:schemeClr val="tx1">
                    <a:lumMod val="95000"/>
                    <a:lumOff val="5000"/>
                  </a:schemeClr>
                </a:solidFill>
              </a:rPr>
              <a:t>to</a:t>
            </a:r>
            <a:r>
              <a:rPr lang="nl-NL" sz="700" dirty="0">
                <a:solidFill>
                  <a:schemeClr val="tx1">
                    <a:lumMod val="95000"/>
                    <a:lumOff val="5000"/>
                  </a:schemeClr>
                </a:solidFill>
              </a:rPr>
              <a:t> test health of </a:t>
            </a:r>
            <a:r>
              <a:rPr lang="nl-NL" sz="700" dirty="0" err="1">
                <a:solidFill>
                  <a:schemeClr val="tx1">
                    <a:lumMod val="95000"/>
                    <a:lumOff val="5000"/>
                  </a:schemeClr>
                </a:solidFill>
              </a:rPr>
              <a:t>interactions</a:t>
            </a:r>
            <a:r>
              <a:rPr lang="nl-NL" sz="700" dirty="0">
                <a:solidFill>
                  <a:schemeClr val="tx1">
                    <a:lumMod val="95000"/>
                    <a:lumOff val="5000"/>
                  </a:schemeClr>
                </a:solidFill>
              </a:rPr>
              <a:t> at PaaS &amp; IaaS level</a:t>
            </a:r>
            <a:endParaRPr lang="en-NL" sz="700" dirty="0">
              <a:solidFill>
                <a:schemeClr val="tx1">
                  <a:lumMod val="95000"/>
                  <a:lumOff val="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18" name="Speech Bubble: Rectangle 17">
            <a:extLst>
              <a:ext uri="{FF2B5EF4-FFF2-40B4-BE49-F238E27FC236}">
                <a16:creationId xmlns:a16="http://schemas.microsoft.com/office/drawing/2014/main" id="{06214A44-09BF-4528-B214-03E4B7CE38C8}"/>
              </a:ext>
            </a:extLst>
          </p:cNvPr>
          <p:cNvSpPr/>
          <p:nvPr/>
        </p:nvSpPr>
        <p:spPr>
          <a:xfrm>
            <a:off x="1609786" y="4092797"/>
            <a:ext cx="1692000" cy="241316"/>
          </a:xfrm>
          <a:prstGeom prst="wedgeRectCallout">
            <a:avLst>
              <a:gd name="adj1" fmla="val -18430"/>
              <a:gd name="adj2" fmla="val -166086"/>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700" dirty="0" err="1"/>
              <a:t>Verify</a:t>
            </a:r>
            <a:r>
              <a:rPr lang="nl-NL" sz="700" dirty="0"/>
              <a:t> code </a:t>
            </a:r>
            <a:r>
              <a:rPr lang="nl-NL" sz="700" dirty="0" err="1"/>
              <a:t>quality</a:t>
            </a:r>
            <a:r>
              <a:rPr lang="nl-NL" sz="700" dirty="0"/>
              <a:t> guideline </a:t>
            </a:r>
            <a:r>
              <a:rPr lang="nl-NL" sz="700" dirty="0" err="1"/>
              <a:t>adherence</a:t>
            </a:r>
            <a:r>
              <a:rPr lang="nl-NL" sz="700" dirty="0"/>
              <a:t> – without running </a:t>
            </a:r>
            <a:r>
              <a:rPr lang="nl-NL" sz="700" dirty="0" err="1"/>
              <a:t>any</a:t>
            </a:r>
            <a:r>
              <a:rPr lang="nl-NL" sz="700" dirty="0"/>
              <a:t> code</a:t>
            </a:r>
            <a:endParaRPr lang="en-NL" sz="700" dirty="0">
              <a:solidFill>
                <a:schemeClr val="dk1"/>
              </a:solidFill>
            </a:endParaRPr>
          </a:p>
        </p:txBody>
      </p:sp>
      <p:sp>
        <p:nvSpPr>
          <p:cNvPr id="19" name="TextBox 18">
            <a:extLst>
              <a:ext uri="{FF2B5EF4-FFF2-40B4-BE49-F238E27FC236}">
                <a16:creationId xmlns:a16="http://schemas.microsoft.com/office/drawing/2014/main" id="{99C20AE5-5527-44C0-A5E8-63D44A029C3A}"/>
              </a:ext>
            </a:extLst>
          </p:cNvPr>
          <p:cNvSpPr txBox="1"/>
          <p:nvPr/>
        </p:nvSpPr>
        <p:spPr>
          <a:xfrm>
            <a:off x="134550" y="1500351"/>
            <a:ext cx="1520723"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a:t>Speed</a:t>
            </a:r>
          </a:p>
          <a:p>
            <a:pPr marL="285750" indent="-285750">
              <a:buFont typeface="Arial" panose="020B0604020202020204" pitchFamily="34" charset="0"/>
              <a:buChar char="•"/>
            </a:pPr>
            <a:r>
              <a:rPr lang="nl-NL" sz="1100" dirty="0"/>
              <a:t>Tests</a:t>
            </a:r>
          </a:p>
          <a:p>
            <a:pPr marL="285750" indent="-285750">
              <a:buFont typeface="Arial" panose="020B0604020202020204" pitchFamily="34" charset="0"/>
              <a:buChar char="•"/>
            </a:pPr>
            <a:r>
              <a:rPr lang="nl-NL" sz="1100" dirty="0" err="1"/>
              <a:t>Boundary</a:t>
            </a:r>
            <a:r>
              <a:rPr lang="nl-NL" sz="1100" dirty="0"/>
              <a:t> </a:t>
            </a:r>
            <a:r>
              <a:rPr lang="nl-NL" sz="1100" dirty="0" err="1"/>
              <a:t>Testing</a:t>
            </a:r>
            <a:endParaRPr lang="nl-NL" sz="1100" dirty="0"/>
          </a:p>
          <a:p>
            <a:pPr marL="285750" indent="-285750">
              <a:buFont typeface="Arial" panose="020B0604020202020204" pitchFamily="34" charset="0"/>
              <a:buChar char="•"/>
            </a:pPr>
            <a:r>
              <a:rPr lang="nl-NL" sz="1100" dirty="0"/>
              <a:t>Non-happy </a:t>
            </a:r>
            <a:r>
              <a:rPr lang="nl-NL" sz="1100" dirty="0" err="1"/>
              <a:t>flows</a:t>
            </a:r>
            <a:r>
              <a:rPr lang="nl-NL" sz="1100" dirty="0"/>
              <a:t> &amp; corner cases</a:t>
            </a:r>
          </a:p>
          <a:p>
            <a:pPr marL="285750" indent="-285750">
              <a:buFont typeface="Arial" panose="020B0604020202020204" pitchFamily="34" charset="0"/>
              <a:buChar char="•"/>
            </a:pPr>
            <a:r>
              <a:rPr lang="nl-NL" sz="1100" dirty="0"/>
              <a:t>Mocks</a:t>
            </a:r>
          </a:p>
          <a:p>
            <a:pPr marL="285750" indent="-285750">
              <a:buFont typeface="Arial" panose="020B0604020202020204" pitchFamily="34" charset="0"/>
              <a:buChar char="•"/>
            </a:pPr>
            <a:r>
              <a:rPr lang="nl-NL" sz="1100" dirty="0"/>
              <a:t>Maintenance</a:t>
            </a:r>
          </a:p>
          <a:p>
            <a:pPr marL="285750" indent="-285750">
              <a:buFont typeface="Arial" panose="020B0604020202020204" pitchFamily="34" charset="0"/>
              <a:buChar char="•"/>
            </a:pPr>
            <a:r>
              <a:rPr lang="nl-NL" sz="1100" dirty="0" err="1"/>
              <a:t>Refactoring</a:t>
            </a:r>
            <a:r>
              <a:rPr lang="nl-NL" sz="1100" dirty="0"/>
              <a:t> </a:t>
            </a:r>
            <a:r>
              <a:rPr lang="nl-NL" sz="1100" dirty="0" err="1"/>
              <a:t>Protection</a:t>
            </a:r>
            <a:endParaRPr lang="nl-NL" sz="1100" dirty="0"/>
          </a:p>
          <a:p>
            <a:pPr marL="285750" indent="-285750">
              <a:buFont typeface="Arial" panose="020B0604020202020204" pitchFamily="34" charset="0"/>
              <a:buChar char="•"/>
            </a:pPr>
            <a:r>
              <a:rPr lang="nl-NL" sz="1100" dirty="0"/>
              <a:t>Technical</a:t>
            </a:r>
          </a:p>
          <a:p>
            <a:endParaRPr lang="nl-NL" sz="1300" b="1" dirty="0"/>
          </a:p>
          <a:p>
            <a:endParaRPr lang="en-NL" sz="1300" dirty="0" err="1"/>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pic>
        <p:nvPicPr>
          <p:cNvPr id="21" name="Picture 20">
            <a:extLst>
              <a:ext uri="{FF2B5EF4-FFF2-40B4-BE49-F238E27FC236}">
                <a16:creationId xmlns:a16="http://schemas.microsoft.com/office/drawing/2014/main" id="{320DEB2A-4C57-4B21-900F-8FB58C89B68C}"/>
              </a:ext>
            </a:extLst>
          </p:cNvPr>
          <p:cNvPicPr>
            <a:picLocks noChangeAspect="1"/>
          </p:cNvPicPr>
          <p:nvPr/>
        </p:nvPicPr>
        <p:blipFill>
          <a:blip r:embed="rId2"/>
          <a:stretch>
            <a:fillRect/>
          </a:stretch>
        </p:blipFill>
        <p:spPr>
          <a:xfrm>
            <a:off x="7327546" y="31500"/>
            <a:ext cx="1760908" cy="756803"/>
          </a:xfrm>
          <a:prstGeom prst="rect">
            <a:avLst/>
          </a:prstGeom>
        </p:spPr>
      </p:pic>
      <p:sp>
        <p:nvSpPr>
          <p:cNvPr id="22" name="TextBox 21">
            <a:extLst>
              <a:ext uri="{FF2B5EF4-FFF2-40B4-BE49-F238E27FC236}">
                <a16:creationId xmlns:a16="http://schemas.microsoft.com/office/drawing/2014/main" id="{83AC44EB-01E8-4A6F-90BA-312FC767D4E8}"/>
              </a:ext>
            </a:extLst>
          </p:cNvPr>
          <p:cNvSpPr txBox="1"/>
          <p:nvPr/>
        </p:nvSpPr>
        <p:spPr>
          <a:xfrm>
            <a:off x="7479596" y="1587740"/>
            <a:ext cx="1760908"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err="1"/>
              <a:t>Functional</a:t>
            </a:r>
            <a:r>
              <a:rPr lang="nl-NL" sz="1100" dirty="0"/>
              <a:t> / </a:t>
            </a:r>
            <a:r>
              <a:rPr lang="nl-NL" sz="1100" dirty="0" err="1"/>
              <a:t>Specification</a:t>
            </a:r>
            <a:r>
              <a:rPr lang="nl-NL" sz="1100" dirty="0"/>
              <a:t> </a:t>
            </a:r>
            <a:r>
              <a:rPr lang="nl-NL" sz="1100" dirty="0" err="1"/>
              <a:t>driven</a:t>
            </a:r>
            <a:endParaRPr lang="nl-NL" sz="1100" dirty="0"/>
          </a:p>
          <a:p>
            <a:pPr marL="285750" indent="-285750">
              <a:buFont typeface="Arial" panose="020B0604020202020204" pitchFamily="34" charset="0"/>
              <a:buChar char="•"/>
            </a:pPr>
            <a:r>
              <a:rPr lang="nl-NL" sz="1100" dirty="0" err="1"/>
              <a:t>Confidence</a:t>
            </a:r>
            <a:endParaRPr lang="nl-NL" sz="1100" dirty="0"/>
          </a:p>
          <a:p>
            <a:pPr marL="285750" indent="-285750">
              <a:buFont typeface="Arial" panose="020B0604020202020204" pitchFamily="34" charset="0"/>
              <a:buChar char="•"/>
            </a:pPr>
            <a:r>
              <a:rPr lang="nl-NL" sz="1100" dirty="0"/>
              <a:t>Bugs </a:t>
            </a:r>
            <a:r>
              <a:rPr lang="nl-NL" sz="1100" dirty="0" err="1"/>
              <a:t>caught</a:t>
            </a:r>
            <a:endParaRPr lang="nl-NL" sz="1100" dirty="0"/>
          </a:p>
          <a:p>
            <a:pPr marL="285750" indent="-285750">
              <a:buFont typeface="Arial" panose="020B0604020202020204" pitchFamily="34" charset="0"/>
              <a:buChar char="•"/>
            </a:pPr>
            <a:r>
              <a:rPr lang="nl-NL" sz="1100" dirty="0"/>
              <a:t>Contract &amp; </a:t>
            </a:r>
            <a:r>
              <a:rPr lang="nl-NL" sz="1100" dirty="0" err="1"/>
              <a:t>Interaction</a:t>
            </a:r>
            <a:r>
              <a:rPr lang="nl-NL" sz="1100" dirty="0"/>
              <a:t> </a:t>
            </a:r>
          </a:p>
          <a:p>
            <a:pPr marL="285750" indent="-285750">
              <a:buFont typeface="Arial" panose="020B0604020202020204" pitchFamily="34" charset="0"/>
              <a:buChar char="•"/>
            </a:pPr>
            <a:r>
              <a:rPr lang="nl-NL" sz="1100" dirty="0"/>
              <a:t>REAL (</a:t>
            </a:r>
            <a:r>
              <a:rPr lang="nl-NL" sz="1100" dirty="0" err="1"/>
              <a:t>mocks</a:t>
            </a:r>
            <a:r>
              <a:rPr lang="nl-NL" sz="1100" dirty="0"/>
              <a:t> </a:t>
            </a:r>
            <a:r>
              <a:rPr lang="nl-NL" sz="1100" dirty="0" err="1"/>
              <a:t>poke</a:t>
            </a:r>
            <a:r>
              <a:rPr lang="nl-NL" sz="1100" dirty="0"/>
              <a:t> holes in </a:t>
            </a:r>
            <a:r>
              <a:rPr lang="nl-NL" sz="1100" dirty="0" err="1"/>
              <a:t>reality</a:t>
            </a:r>
            <a:r>
              <a:rPr lang="nl-NL" sz="1100" dirty="0"/>
              <a:t>)</a:t>
            </a:r>
          </a:p>
          <a:p>
            <a:pPr marL="285750" indent="-285750">
              <a:buFont typeface="Arial" panose="020B0604020202020204" pitchFamily="34" charset="0"/>
              <a:buChar char="•"/>
            </a:pPr>
            <a:r>
              <a:rPr lang="nl-NL" sz="1100" dirty="0"/>
              <a:t>Side effect</a:t>
            </a:r>
          </a:p>
          <a:p>
            <a:pPr marL="285750" indent="-285750">
              <a:buFont typeface="Arial" panose="020B0604020202020204" pitchFamily="34" charset="0"/>
              <a:buChar char="•"/>
            </a:pPr>
            <a:r>
              <a:rPr lang="nl-NL" sz="1100" dirty="0"/>
              <a:t>Effort (per test)</a:t>
            </a:r>
          </a:p>
          <a:p>
            <a:pPr marL="285750" indent="-285750">
              <a:buFont typeface="Arial" panose="020B0604020202020204" pitchFamily="34" charset="0"/>
              <a:buChar char="•"/>
            </a:pPr>
            <a:r>
              <a:rPr lang="nl-NL" sz="1100" dirty="0" err="1"/>
              <a:t>Execution</a:t>
            </a:r>
            <a:r>
              <a:rPr lang="nl-NL" sz="1100" dirty="0"/>
              <a:t> time</a:t>
            </a:r>
          </a:p>
          <a:p>
            <a:endParaRPr lang="nl-NL" sz="1300" b="1" dirty="0"/>
          </a:p>
          <a:p>
            <a:endParaRPr lang="en-NL" sz="1300" dirty="0" err="1"/>
          </a:p>
        </p:txBody>
      </p:sp>
      <p:sp>
        <p:nvSpPr>
          <p:cNvPr id="23" name="Speech Bubble: Rectangle 22">
            <a:extLst>
              <a:ext uri="{FF2B5EF4-FFF2-40B4-BE49-F238E27FC236}">
                <a16:creationId xmlns:a16="http://schemas.microsoft.com/office/drawing/2014/main" id="{3B654ABE-D854-4200-A046-8205F68DA522}"/>
              </a:ext>
            </a:extLst>
          </p:cNvPr>
          <p:cNvSpPr/>
          <p:nvPr/>
        </p:nvSpPr>
        <p:spPr>
          <a:xfrm>
            <a:off x="4117673" y="4365322"/>
            <a:ext cx="2299618" cy="502520"/>
          </a:xfrm>
          <a:prstGeom prst="wedgeRectCallout">
            <a:avLst>
              <a:gd name="adj1" fmla="val 70321"/>
              <a:gd name="adj2" fmla="val 22399"/>
            </a:avLst>
          </a:prstGeom>
          <a:solidFill>
            <a:srgbClr val="84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Tests in full </a:t>
            </a:r>
            <a:r>
              <a:rPr lang="nl-NL" sz="700" dirty="0" err="1">
                <a:solidFill>
                  <a:schemeClr val="tx1">
                    <a:lumMod val="95000"/>
                    <a:lumOff val="5000"/>
                  </a:schemeClr>
                </a:solidFill>
              </a:rPr>
              <a:t>blown</a:t>
            </a:r>
            <a:r>
              <a:rPr lang="nl-NL" sz="700" dirty="0">
                <a:solidFill>
                  <a:schemeClr val="tx1">
                    <a:lumMod val="95000"/>
                    <a:lumOff val="5000"/>
                  </a:schemeClr>
                </a:solidFill>
              </a:rPr>
              <a:t> environment (ACC, PROD); focus on (</a:t>
            </a:r>
            <a:r>
              <a:rPr lang="nl-NL" sz="700" dirty="0" err="1">
                <a:solidFill>
                  <a:schemeClr val="tx1">
                    <a:lumMod val="95000"/>
                    <a:lumOff val="5000"/>
                  </a:schemeClr>
                </a:solidFill>
              </a:rPr>
              <a:t>continuous</a:t>
            </a:r>
            <a:r>
              <a:rPr lang="nl-NL" sz="700" dirty="0">
                <a:solidFill>
                  <a:schemeClr val="tx1">
                    <a:lumMod val="95000"/>
                    <a:lumOff val="5000"/>
                  </a:schemeClr>
                </a:solidFill>
              </a:rPr>
              <a:t>) health – end </a:t>
            </a:r>
            <a:r>
              <a:rPr lang="nl-NL" sz="700" dirty="0" err="1">
                <a:solidFill>
                  <a:schemeClr val="tx1">
                    <a:lumMod val="95000"/>
                    <a:lumOff val="5000"/>
                  </a:schemeClr>
                </a:solidFill>
              </a:rPr>
              <a:t>to</a:t>
            </a:r>
            <a:r>
              <a:rPr lang="nl-NL" sz="700" dirty="0">
                <a:solidFill>
                  <a:schemeClr val="tx1">
                    <a:lumMod val="95000"/>
                    <a:lumOff val="5000"/>
                  </a:schemeClr>
                </a:solidFill>
              </a:rPr>
              <a:t> end availability of </a:t>
            </a:r>
            <a:r>
              <a:rPr lang="nl-NL" sz="700" dirty="0" err="1">
                <a:solidFill>
                  <a:schemeClr val="tx1">
                    <a:lumMod val="95000"/>
                    <a:lumOff val="5000"/>
                  </a:schemeClr>
                </a:solidFill>
              </a:rPr>
              <a:t>connections</a:t>
            </a:r>
            <a:r>
              <a:rPr lang="nl-NL" sz="700" dirty="0">
                <a:solidFill>
                  <a:schemeClr val="tx1">
                    <a:lumMod val="95000"/>
                    <a:lumOff val="5000"/>
                  </a:schemeClr>
                </a:solidFill>
              </a:rPr>
              <a:t>, </a:t>
            </a:r>
            <a:r>
              <a:rPr lang="nl-NL" sz="700" dirty="0" err="1">
                <a:solidFill>
                  <a:schemeClr val="tx1">
                    <a:lumMod val="95000"/>
                    <a:lumOff val="5000"/>
                  </a:schemeClr>
                </a:solidFill>
              </a:rPr>
              <a:t>permissions</a:t>
            </a:r>
            <a:r>
              <a:rPr lang="nl-NL" sz="700" dirty="0">
                <a:solidFill>
                  <a:schemeClr val="tx1">
                    <a:lumMod val="95000"/>
                    <a:lumOff val="5000"/>
                  </a:schemeClr>
                </a:solidFill>
              </a:rPr>
              <a:t>, platform </a:t>
            </a:r>
            <a:r>
              <a:rPr lang="nl-NL" sz="700" dirty="0" err="1">
                <a:solidFill>
                  <a:schemeClr val="tx1">
                    <a:lumMod val="95000"/>
                    <a:lumOff val="5000"/>
                  </a:schemeClr>
                </a:solidFill>
              </a:rPr>
              <a:t>and</a:t>
            </a:r>
            <a:r>
              <a:rPr lang="nl-NL" sz="700" dirty="0">
                <a:solidFill>
                  <a:schemeClr val="tx1">
                    <a:lumMod val="95000"/>
                    <a:lumOff val="5000"/>
                  </a:schemeClr>
                </a:solidFill>
              </a:rPr>
              <a:t> infra </a:t>
            </a:r>
            <a:r>
              <a:rPr lang="nl-NL" sz="700" dirty="0" err="1">
                <a:solidFill>
                  <a:schemeClr val="tx1">
                    <a:lumMod val="95000"/>
                    <a:lumOff val="5000"/>
                  </a:schemeClr>
                </a:solidFill>
              </a:rPr>
              <a:t>components</a:t>
            </a:r>
            <a:r>
              <a:rPr lang="nl-NL" sz="700" dirty="0">
                <a:solidFill>
                  <a:schemeClr val="tx1">
                    <a:lumMod val="95000"/>
                    <a:lumOff val="5000"/>
                  </a:schemeClr>
                </a:solidFill>
              </a:rPr>
              <a:t>; focus on important </a:t>
            </a:r>
            <a:r>
              <a:rPr lang="nl-NL" sz="700" dirty="0" err="1">
                <a:solidFill>
                  <a:schemeClr val="tx1">
                    <a:lumMod val="95000"/>
                    <a:lumOff val="5000"/>
                  </a:schemeClr>
                </a:solidFill>
              </a:rPr>
              <a:t>functional</a:t>
            </a:r>
            <a:r>
              <a:rPr lang="nl-NL" sz="700" dirty="0">
                <a:solidFill>
                  <a:schemeClr val="tx1">
                    <a:lumMod val="95000"/>
                    <a:lumOff val="5000"/>
                  </a:schemeClr>
                </a:solidFill>
              </a:rPr>
              <a:t> </a:t>
            </a:r>
            <a:r>
              <a:rPr lang="nl-NL" sz="700" dirty="0" err="1">
                <a:solidFill>
                  <a:schemeClr val="tx1">
                    <a:lumMod val="95000"/>
                    <a:lumOff val="5000"/>
                  </a:schemeClr>
                </a:solidFill>
              </a:rPr>
              <a:t>flows</a:t>
            </a:r>
            <a:endParaRPr lang="en-NL" sz="700" dirty="0">
              <a:solidFill>
                <a:schemeClr val="tx1">
                  <a:lumMod val="95000"/>
                  <a:lumOff val="5000"/>
                </a:schemeClr>
              </a:solidFill>
            </a:endParaRPr>
          </a:p>
        </p:txBody>
      </p:sp>
      <p:pic>
        <p:nvPicPr>
          <p:cNvPr id="3" name="Picture 2">
            <a:extLst>
              <a:ext uri="{FF2B5EF4-FFF2-40B4-BE49-F238E27FC236}">
                <a16:creationId xmlns:a16="http://schemas.microsoft.com/office/drawing/2014/main" id="{73C4969B-9077-4818-9226-7EF1DCE0B163}"/>
              </a:ext>
            </a:extLst>
          </p:cNvPr>
          <p:cNvPicPr>
            <a:picLocks noChangeAspect="1"/>
          </p:cNvPicPr>
          <p:nvPr/>
        </p:nvPicPr>
        <p:blipFill>
          <a:blip r:embed="rId3"/>
          <a:stretch>
            <a:fillRect/>
          </a:stretch>
        </p:blipFill>
        <p:spPr>
          <a:xfrm>
            <a:off x="6435230" y="58153"/>
            <a:ext cx="842078" cy="857885"/>
          </a:xfrm>
          <a:prstGeom prst="rect">
            <a:avLst/>
          </a:prstGeom>
        </p:spPr>
      </p:pic>
    </p:spTree>
    <p:extLst>
      <p:ext uri="{BB962C8B-B14F-4D97-AF65-F5344CB8AC3E}">
        <p14:creationId xmlns:p14="http://schemas.microsoft.com/office/powerpoint/2010/main" val="312761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2854-638D-4135-835E-FCE1BDC0D1F8}"/>
              </a:ext>
            </a:extLst>
          </p:cNvPr>
          <p:cNvSpPr>
            <a:spLocks noGrp="1"/>
          </p:cNvSpPr>
          <p:nvPr>
            <p:ph type="title"/>
          </p:nvPr>
        </p:nvSpPr>
        <p:spPr/>
        <p:txBody>
          <a:bodyPr/>
          <a:lstStyle/>
          <a:p>
            <a:r>
              <a:rPr lang="nl-NL" dirty="0" err="1"/>
              <a:t>Characteristics</a:t>
            </a:r>
            <a:r>
              <a:rPr lang="nl-NL" dirty="0"/>
              <a:t> of Cloud Native Applications </a:t>
            </a:r>
            <a:endParaRPr lang="en-NL" dirty="0"/>
          </a:p>
        </p:txBody>
      </p:sp>
      <p:sp>
        <p:nvSpPr>
          <p:cNvPr id="3" name="Content Placeholder 2">
            <a:extLst>
              <a:ext uri="{FF2B5EF4-FFF2-40B4-BE49-F238E27FC236}">
                <a16:creationId xmlns:a16="http://schemas.microsoft.com/office/drawing/2014/main" id="{24D04663-587B-4899-9EE4-93FCE9CB58AC}"/>
              </a:ext>
            </a:extLst>
          </p:cNvPr>
          <p:cNvSpPr>
            <a:spLocks noGrp="1"/>
          </p:cNvSpPr>
          <p:nvPr>
            <p:ph idx="1"/>
          </p:nvPr>
        </p:nvSpPr>
        <p:spPr>
          <a:xfrm>
            <a:off x="720002" y="855315"/>
            <a:ext cx="7921973" cy="3780000"/>
          </a:xfrm>
        </p:spPr>
        <p:txBody>
          <a:bodyPr/>
          <a:lstStyle/>
          <a:p>
            <a:r>
              <a:rPr lang="nl-NL" dirty="0"/>
              <a:t>Modern – born in </a:t>
            </a:r>
            <a:r>
              <a:rPr lang="nl-NL" dirty="0" err="1"/>
              <a:t>the</a:t>
            </a:r>
            <a:r>
              <a:rPr lang="nl-NL" dirty="0"/>
              <a:t> </a:t>
            </a:r>
            <a:r>
              <a:rPr lang="nl-NL" dirty="0" err="1"/>
              <a:t>cloud</a:t>
            </a:r>
            <a:r>
              <a:rPr lang="nl-NL" dirty="0"/>
              <a:t> (era)</a:t>
            </a:r>
          </a:p>
          <a:p>
            <a:r>
              <a:rPr lang="nl-NL" dirty="0" err="1"/>
              <a:t>Emphasis</a:t>
            </a:r>
            <a:r>
              <a:rPr lang="nl-NL" dirty="0"/>
              <a:t> on </a:t>
            </a:r>
            <a:r>
              <a:rPr lang="nl-NL" dirty="0" err="1"/>
              <a:t>interaction</a:t>
            </a:r>
            <a:r>
              <a:rPr lang="nl-NL" dirty="0"/>
              <a:t> (</a:t>
            </a:r>
            <a:r>
              <a:rPr lang="nl-NL" dirty="0" err="1"/>
              <a:t>and</a:t>
            </a:r>
            <a:r>
              <a:rPr lang="nl-NL" dirty="0"/>
              <a:t> </a:t>
            </a:r>
            <a:r>
              <a:rPr lang="nl-NL" dirty="0" err="1"/>
              <a:t>decoupling</a:t>
            </a:r>
            <a:r>
              <a:rPr lang="nl-NL" dirty="0"/>
              <a:t>) points: </a:t>
            </a:r>
          </a:p>
          <a:p>
            <a:pPr marL="514350" indent="-285750"/>
            <a:r>
              <a:rPr lang="nl-NL" dirty="0" err="1"/>
              <a:t>Between</a:t>
            </a:r>
            <a:r>
              <a:rPr lang="nl-NL" dirty="0"/>
              <a:t> </a:t>
            </a:r>
            <a:r>
              <a:rPr lang="nl-NL" dirty="0" err="1"/>
              <a:t>custom</a:t>
            </a:r>
            <a:r>
              <a:rPr lang="nl-NL" dirty="0"/>
              <a:t> </a:t>
            </a:r>
            <a:r>
              <a:rPr lang="nl-NL" dirty="0" err="1"/>
              <a:t>components</a:t>
            </a:r>
            <a:r>
              <a:rPr lang="nl-NL" dirty="0"/>
              <a:t>: </a:t>
            </a:r>
            <a:r>
              <a:rPr lang="nl-NL" dirty="0" err="1"/>
              <a:t>APIs</a:t>
            </a:r>
            <a:r>
              <a:rPr lang="nl-NL" dirty="0"/>
              <a:t>, Events / </a:t>
            </a:r>
            <a:r>
              <a:rPr lang="nl-NL" dirty="0" err="1"/>
              <a:t>message</a:t>
            </a:r>
            <a:r>
              <a:rPr lang="nl-NL" dirty="0"/>
              <a:t> format</a:t>
            </a:r>
          </a:p>
          <a:p>
            <a:pPr marL="514350" indent="-285750"/>
            <a:r>
              <a:rPr lang="nl-NL" dirty="0" err="1"/>
              <a:t>From</a:t>
            </a:r>
            <a:r>
              <a:rPr lang="nl-NL" dirty="0"/>
              <a:t> </a:t>
            </a:r>
            <a:r>
              <a:rPr lang="nl-NL" dirty="0" err="1"/>
              <a:t>custom</a:t>
            </a:r>
            <a:r>
              <a:rPr lang="nl-NL" dirty="0"/>
              <a:t> </a:t>
            </a:r>
            <a:r>
              <a:rPr lang="nl-NL" dirty="0" err="1"/>
              <a:t>to</a:t>
            </a:r>
            <a:r>
              <a:rPr lang="nl-NL" dirty="0"/>
              <a:t> PaaS Services: Service </a:t>
            </a:r>
            <a:r>
              <a:rPr lang="nl-NL" dirty="0" err="1"/>
              <a:t>APIs</a:t>
            </a:r>
            <a:r>
              <a:rPr lang="nl-NL" dirty="0"/>
              <a:t>, Formats </a:t>
            </a:r>
            <a:r>
              <a:rPr lang="nl-NL" dirty="0" err="1"/>
              <a:t>and</a:t>
            </a:r>
            <a:r>
              <a:rPr lang="nl-NL" dirty="0"/>
              <a:t> </a:t>
            </a:r>
            <a:r>
              <a:rPr lang="nl-NL" dirty="0" err="1"/>
              <a:t>Protocols</a:t>
            </a:r>
            <a:endParaRPr lang="nl-NL" dirty="0"/>
          </a:p>
          <a:p>
            <a:r>
              <a:rPr lang="nl-NL" dirty="0" err="1"/>
              <a:t>Less</a:t>
            </a:r>
            <a:r>
              <a:rPr lang="nl-NL" dirty="0"/>
              <a:t> </a:t>
            </a:r>
            <a:r>
              <a:rPr lang="nl-NL" dirty="0" err="1"/>
              <a:t>emphasis</a:t>
            </a:r>
            <a:r>
              <a:rPr lang="nl-NL" dirty="0"/>
              <a:t> on [</a:t>
            </a:r>
            <a:r>
              <a:rPr lang="nl-NL" dirty="0" err="1"/>
              <a:t>and</a:t>
            </a:r>
            <a:r>
              <a:rPr lang="nl-NL" dirty="0"/>
              <a:t> </a:t>
            </a:r>
            <a:r>
              <a:rPr lang="nl-NL" dirty="0" err="1"/>
              <a:t>insulation</a:t>
            </a:r>
            <a:r>
              <a:rPr lang="nl-NL" dirty="0"/>
              <a:t> </a:t>
            </a:r>
            <a:r>
              <a:rPr lang="nl-NL" dirty="0" err="1"/>
              <a:t>from</a:t>
            </a:r>
            <a:r>
              <a:rPr lang="nl-NL" dirty="0"/>
              <a:t>?] </a:t>
            </a:r>
            <a:r>
              <a:rPr lang="nl-NL" i="1" dirty="0" err="1"/>
              <a:t>implementation</a:t>
            </a:r>
            <a:r>
              <a:rPr lang="nl-NL" dirty="0"/>
              <a:t> of PaaS (platform) services</a:t>
            </a:r>
          </a:p>
          <a:p>
            <a:pPr lvl="1"/>
            <a:r>
              <a:rPr lang="nl-NL" dirty="0" err="1"/>
              <a:t>Key</a:t>
            </a:r>
            <a:r>
              <a:rPr lang="nl-NL" dirty="0"/>
              <a:t> are </a:t>
            </a:r>
            <a:r>
              <a:rPr lang="nl-NL" dirty="0" err="1"/>
              <a:t>industry</a:t>
            </a:r>
            <a:r>
              <a:rPr lang="nl-NL" dirty="0"/>
              <a:t> standard </a:t>
            </a:r>
            <a:r>
              <a:rPr lang="nl-NL" dirty="0" err="1"/>
              <a:t>APIs</a:t>
            </a:r>
            <a:r>
              <a:rPr lang="nl-NL" dirty="0"/>
              <a:t> </a:t>
            </a:r>
            <a:r>
              <a:rPr lang="nl-NL" dirty="0" err="1"/>
              <a:t>that</a:t>
            </a:r>
            <a:r>
              <a:rPr lang="nl-NL" dirty="0"/>
              <a:t> are </a:t>
            </a:r>
            <a:r>
              <a:rPr lang="nl-NL" dirty="0" err="1"/>
              <a:t>implemented</a:t>
            </a:r>
            <a:r>
              <a:rPr lang="nl-NL" dirty="0"/>
              <a:t> </a:t>
            </a:r>
            <a:r>
              <a:rPr lang="nl-NL" dirty="0" err="1"/>
              <a:t>by</a:t>
            </a:r>
            <a:r>
              <a:rPr lang="nl-NL" dirty="0"/>
              <a:t> </a:t>
            </a:r>
            <a:r>
              <a:rPr lang="nl-NL" dirty="0" err="1"/>
              <a:t>many</a:t>
            </a:r>
            <a:r>
              <a:rPr lang="nl-NL" dirty="0"/>
              <a:t> different services</a:t>
            </a:r>
          </a:p>
          <a:p>
            <a:r>
              <a:rPr lang="nl-NL" dirty="0" err="1"/>
              <a:t>Custom</a:t>
            </a:r>
            <a:r>
              <a:rPr lang="nl-NL" dirty="0"/>
              <a:t> code in small, </a:t>
            </a:r>
            <a:r>
              <a:rPr lang="nl-NL" dirty="0" err="1"/>
              <a:t>simple</a:t>
            </a:r>
            <a:r>
              <a:rPr lang="nl-NL" dirty="0"/>
              <a:t> units</a:t>
            </a:r>
          </a:p>
          <a:p>
            <a:r>
              <a:rPr lang="nl-NL" dirty="0"/>
              <a:t>No explicit </a:t>
            </a:r>
            <a:r>
              <a:rPr lang="nl-NL" dirty="0" err="1"/>
              <a:t>Infrastructure</a:t>
            </a:r>
            <a:r>
              <a:rPr lang="nl-NL" dirty="0"/>
              <a:t> (</a:t>
            </a:r>
            <a:r>
              <a:rPr lang="nl-NL" dirty="0" err="1"/>
              <a:t>serverless</a:t>
            </a:r>
            <a:r>
              <a:rPr lang="nl-NL" dirty="0"/>
              <a:t>, software </a:t>
            </a:r>
            <a:r>
              <a:rPr lang="nl-NL" dirty="0" err="1"/>
              <a:t>defined</a:t>
            </a:r>
            <a:r>
              <a:rPr lang="nl-NL" dirty="0"/>
              <a:t>) &amp; </a:t>
            </a:r>
            <a:r>
              <a:rPr lang="nl-NL" dirty="0" err="1"/>
              <a:t>managed</a:t>
            </a:r>
            <a:r>
              <a:rPr lang="nl-NL" dirty="0"/>
              <a:t> Platform </a:t>
            </a:r>
            <a:r>
              <a:rPr lang="nl-NL" dirty="0" err="1"/>
              <a:t>components</a:t>
            </a:r>
            <a:endParaRPr lang="nl-NL" dirty="0"/>
          </a:p>
          <a:p>
            <a:r>
              <a:rPr lang="nl-NL" dirty="0" err="1"/>
              <a:t>Stateless</a:t>
            </a:r>
            <a:r>
              <a:rPr lang="nl-NL" dirty="0"/>
              <a:t> </a:t>
            </a:r>
            <a:r>
              <a:rPr lang="nl-NL" dirty="0" err="1"/>
              <a:t>and</a:t>
            </a:r>
            <a:r>
              <a:rPr lang="nl-NL" dirty="0"/>
              <a:t> </a:t>
            </a:r>
            <a:r>
              <a:rPr lang="nl-NL" dirty="0" err="1"/>
              <a:t>Dynamically</a:t>
            </a:r>
            <a:r>
              <a:rPr lang="nl-NL" dirty="0"/>
              <a:t> </a:t>
            </a:r>
            <a:r>
              <a:rPr lang="nl-NL" dirty="0" err="1"/>
              <a:t>Scalable</a:t>
            </a:r>
            <a:r>
              <a:rPr lang="nl-NL" dirty="0"/>
              <a:t> (</a:t>
            </a:r>
            <a:r>
              <a:rPr lang="nl-NL" dirty="0" err="1"/>
              <a:t>Elastic</a:t>
            </a:r>
            <a:r>
              <a:rPr lang="nl-NL" dirty="0"/>
              <a:t>) – </a:t>
            </a:r>
            <a:r>
              <a:rPr lang="nl-NL" dirty="0" err="1"/>
              <a:t>expand</a:t>
            </a:r>
            <a:r>
              <a:rPr lang="nl-NL" dirty="0"/>
              <a:t> </a:t>
            </a:r>
            <a:r>
              <a:rPr lang="nl-NL" dirty="0" err="1"/>
              <a:t>and</a:t>
            </a:r>
            <a:r>
              <a:rPr lang="nl-NL" dirty="0"/>
              <a:t> contract</a:t>
            </a:r>
          </a:p>
          <a:p>
            <a:r>
              <a:rPr lang="nl-NL" dirty="0" err="1"/>
              <a:t>Pay</a:t>
            </a:r>
            <a:r>
              <a:rPr lang="nl-NL" dirty="0"/>
              <a:t> per </a:t>
            </a:r>
            <a:r>
              <a:rPr lang="nl-NL" dirty="0" err="1"/>
              <a:t>Use</a:t>
            </a:r>
            <a:endParaRPr lang="nl-NL" dirty="0"/>
          </a:p>
          <a:p>
            <a:r>
              <a:rPr lang="nl-NL" dirty="0"/>
              <a:t>Automation – no hands on ACC </a:t>
            </a:r>
            <a:r>
              <a:rPr lang="nl-NL" dirty="0" err="1"/>
              <a:t>and</a:t>
            </a:r>
            <a:r>
              <a:rPr lang="nl-NL" dirty="0"/>
              <a:t> </a:t>
            </a:r>
            <a:r>
              <a:rPr lang="nl-NL" dirty="0" err="1"/>
              <a:t>Production</a:t>
            </a:r>
            <a:r>
              <a:rPr lang="nl-NL" dirty="0"/>
              <a:t> (speed, </a:t>
            </a:r>
            <a:r>
              <a:rPr lang="nl-NL" dirty="0" err="1"/>
              <a:t>repeatability</a:t>
            </a:r>
            <a:r>
              <a:rPr lang="nl-NL" dirty="0"/>
              <a:t>, </a:t>
            </a:r>
            <a:r>
              <a:rPr lang="nl-NL" dirty="0" err="1"/>
              <a:t>dynamic</a:t>
            </a:r>
            <a:r>
              <a:rPr lang="nl-NL" dirty="0"/>
              <a:t> </a:t>
            </a:r>
            <a:r>
              <a:rPr lang="nl-NL" dirty="0" err="1"/>
              <a:t>adjustment</a:t>
            </a:r>
            <a:r>
              <a:rPr lang="nl-NL" dirty="0"/>
              <a:t>) </a:t>
            </a:r>
          </a:p>
          <a:p>
            <a:pPr lvl="1"/>
            <a:r>
              <a:rPr lang="nl-NL" dirty="0" err="1"/>
              <a:t>Infrastructure</a:t>
            </a:r>
            <a:r>
              <a:rPr lang="nl-NL" dirty="0"/>
              <a:t>/Platform as Code &amp; Application CI/CD [</a:t>
            </a:r>
            <a:r>
              <a:rPr lang="nl-NL" dirty="0" err="1"/>
              <a:t>pipelines</a:t>
            </a:r>
            <a:r>
              <a:rPr lang="nl-NL" dirty="0"/>
              <a:t>]</a:t>
            </a:r>
          </a:p>
          <a:p>
            <a:endParaRPr lang="en-NL" dirty="0"/>
          </a:p>
          <a:p>
            <a:endParaRPr lang="en-NL" dirty="0"/>
          </a:p>
        </p:txBody>
      </p:sp>
      <p:sp>
        <p:nvSpPr>
          <p:cNvPr id="4" name="Footer Placeholder 3">
            <a:extLst>
              <a:ext uri="{FF2B5EF4-FFF2-40B4-BE49-F238E27FC236}">
                <a16:creationId xmlns:a16="http://schemas.microsoft.com/office/drawing/2014/main" id="{6AF3F4AD-9193-4A1C-807F-B51D01D81BE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D0CD6F42-6BCE-4FA5-8DCD-528050B7D274}"/>
              </a:ext>
            </a:extLst>
          </p:cNvPr>
          <p:cNvPicPr>
            <a:picLocks noChangeAspect="1"/>
          </p:cNvPicPr>
          <p:nvPr/>
        </p:nvPicPr>
        <p:blipFill>
          <a:blip r:embed="rId3"/>
          <a:stretch>
            <a:fillRect/>
          </a:stretch>
        </p:blipFill>
        <p:spPr>
          <a:xfrm>
            <a:off x="6445624" y="55420"/>
            <a:ext cx="2590799" cy="1473159"/>
          </a:xfrm>
          <a:prstGeom prst="rect">
            <a:avLst/>
          </a:prstGeom>
          <a:solidFill>
            <a:schemeClr val="bg1"/>
          </a:solidFill>
        </p:spPr>
      </p:pic>
      <p:sp>
        <p:nvSpPr>
          <p:cNvPr id="6" name="Oval 5">
            <a:extLst>
              <a:ext uri="{FF2B5EF4-FFF2-40B4-BE49-F238E27FC236}">
                <a16:creationId xmlns:a16="http://schemas.microsoft.com/office/drawing/2014/main" id="{20CB67E7-AE02-4B7F-928C-ED080E10BED7}"/>
              </a:ext>
            </a:extLst>
          </p:cNvPr>
          <p:cNvSpPr/>
          <p:nvPr/>
        </p:nvSpPr>
        <p:spPr>
          <a:xfrm>
            <a:off x="2901600" y="2764800"/>
            <a:ext cx="10944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347CE0-39AB-402D-B4E0-6D205DFCE67C}"/>
              </a:ext>
            </a:extLst>
          </p:cNvPr>
          <p:cNvSpPr/>
          <p:nvPr/>
        </p:nvSpPr>
        <p:spPr>
          <a:xfrm>
            <a:off x="719998" y="3051315"/>
            <a:ext cx="3348001"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5DE45EF-5917-4BA0-9ADE-BF42F07CFE88}"/>
              </a:ext>
            </a:extLst>
          </p:cNvPr>
          <p:cNvSpPr/>
          <p:nvPr/>
        </p:nvSpPr>
        <p:spPr>
          <a:xfrm>
            <a:off x="719998" y="3633030"/>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955C3E-08F5-403C-9FC4-192F944D3F3C}"/>
              </a:ext>
            </a:extLst>
          </p:cNvPr>
          <p:cNvSpPr/>
          <p:nvPr/>
        </p:nvSpPr>
        <p:spPr>
          <a:xfrm>
            <a:off x="835197" y="871200"/>
            <a:ext cx="777604"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FC27CD-48CA-49E7-9E8A-DC90DFB75014}"/>
              </a:ext>
            </a:extLst>
          </p:cNvPr>
          <p:cNvSpPr/>
          <p:nvPr/>
        </p:nvSpPr>
        <p:spPr>
          <a:xfrm>
            <a:off x="799198" y="3306173"/>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463D6A6-06FD-41CC-98DE-7BF95160C1C0}"/>
              </a:ext>
            </a:extLst>
          </p:cNvPr>
          <p:cNvSpPr/>
          <p:nvPr/>
        </p:nvSpPr>
        <p:spPr>
          <a:xfrm>
            <a:off x="2190000" y="2478285"/>
            <a:ext cx="18060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2D336-E1FF-4632-9C7C-48BE8B254722}"/>
              </a:ext>
            </a:extLst>
          </p:cNvPr>
          <p:cNvSpPr/>
          <p:nvPr/>
        </p:nvSpPr>
        <p:spPr>
          <a:xfrm>
            <a:off x="5385597" y="4017355"/>
            <a:ext cx="349326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Functions</a:t>
            </a:r>
          </a:p>
        </p:txBody>
      </p:sp>
      <p:sp>
        <p:nvSpPr>
          <p:cNvPr id="13" name="Oval 12">
            <a:extLst>
              <a:ext uri="{FF2B5EF4-FFF2-40B4-BE49-F238E27FC236}">
                <a16:creationId xmlns:a16="http://schemas.microsoft.com/office/drawing/2014/main" id="{BB3ED197-B7E3-45A6-94C3-0199CDBD1D98}"/>
              </a:ext>
            </a:extLst>
          </p:cNvPr>
          <p:cNvSpPr/>
          <p:nvPr/>
        </p:nvSpPr>
        <p:spPr>
          <a:xfrm>
            <a:off x="4968000" y="4154400"/>
            <a:ext cx="4075200" cy="7602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0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P spid="11" grpId="0" animBg="1"/>
      <p:bldP spid="12" grpId="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9651-4F45-474A-A616-0B4D321BEA23}"/>
              </a:ext>
            </a:extLst>
          </p:cNvPr>
          <p:cNvSpPr>
            <a:spLocks noGrp="1"/>
          </p:cNvSpPr>
          <p:nvPr>
            <p:ph type="title"/>
          </p:nvPr>
        </p:nvSpPr>
        <p:spPr/>
        <p:txBody>
          <a:bodyPr/>
          <a:lstStyle/>
          <a:p>
            <a:r>
              <a:rPr lang="en-US" dirty="0"/>
              <a:t>Other Types and Scopes of Tests</a:t>
            </a:r>
          </a:p>
        </p:txBody>
      </p:sp>
      <p:sp>
        <p:nvSpPr>
          <p:cNvPr id="3" name="Content Placeholder 2">
            <a:extLst>
              <a:ext uri="{FF2B5EF4-FFF2-40B4-BE49-F238E27FC236}">
                <a16:creationId xmlns:a16="http://schemas.microsoft.com/office/drawing/2014/main" id="{B7CF6540-8EC5-471E-A926-AEA9194A0C1D}"/>
              </a:ext>
            </a:extLst>
          </p:cNvPr>
          <p:cNvSpPr>
            <a:spLocks noGrp="1"/>
          </p:cNvSpPr>
          <p:nvPr>
            <p:ph idx="1"/>
          </p:nvPr>
        </p:nvSpPr>
        <p:spPr/>
        <p:txBody>
          <a:bodyPr/>
          <a:lstStyle/>
          <a:p>
            <a:r>
              <a:rPr lang="en-US" dirty="0"/>
              <a:t>Integration Test	</a:t>
            </a:r>
          </a:p>
          <a:p>
            <a:pPr lvl="1"/>
            <a:r>
              <a:rPr lang="en-US" dirty="0"/>
              <a:t>Only mocks at the far ends of the chains</a:t>
            </a:r>
          </a:p>
          <a:p>
            <a:r>
              <a:rPr lang="en-US" dirty="0"/>
              <a:t>Smoke Test/Health Check</a:t>
            </a:r>
          </a:p>
          <a:p>
            <a:pPr lvl="1"/>
            <a:r>
              <a:rPr lang="en-US" dirty="0"/>
              <a:t>Live environment, no mocks</a:t>
            </a:r>
          </a:p>
          <a:p>
            <a:pPr lvl="1"/>
            <a:r>
              <a:rPr lang="en-US" dirty="0"/>
              <a:t>Live test data set (with no business side effects)</a:t>
            </a:r>
          </a:p>
        </p:txBody>
      </p:sp>
      <p:sp>
        <p:nvSpPr>
          <p:cNvPr id="4" name="Footer Placeholder 3">
            <a:extLst>
              <a:ext uri="{FF2B5EF4-FFF2-40B4-BE49-F238E27FC236}">
                <a16:creationId xmlns:a16="http://schemas.microsoft.com/office/drawing/2014/main" id="{9B5FAA48-5039-446F-BFD0-001BAED0900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FA088118-7DDE-416D-B14F-DD8F285170CB}"/>
              </a:ext>
            </a:extLst>
          </p:cNvPr>
          <p:cNvSpPr/>
          <p:nvPr/>
        </p:nvSpPr>
        <p:spPr>
          <a:xfrm>
            <a:off x="4279774" y="327428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5B5350C-91C1-4977-858A-6F8DD733FA7C}"/>
              </a:ext>
            </a:extLst>
          </p:cNvPr>
          <p:cNvSpPr/>
          <p:nvPr/>
        </p:nvSpPr>
        <p:spPr>
          <a:xfrm>
            <a:off x="4907242" y="395414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7" name="Graphic 6">
            <a:extLst>
              <a:ext uri="{FF2B5EF4-FFF2-40B4-BE49-F238E27FC236}">
                <a16:creationId xmlns:a16="http://schemas.microsoft.com/office/drawing/2014/main" id="{0B7D526A-D86B-42CD-90C3-803F284398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9703" y="3448167"/>
            <a:ext cx="496952" cy="496952"/>
          </a:xfrm>
          <a:prstGeom prst="rect">
            <a:avLst/>
          </a:prstGeom>
        </p:spPr>
      </p:pic>
      <p:sp>
        <p:nvSpPr>
          <p:cNvPr id="8" name="Rectangle 7">
            <a:extLst>
              <a:ext uri="{FF2B5EF4-FFF2-40B4-BE49-F238E27FC236}">
                <a16:creationId xmlns:a16="http://schemas.microsoft.com/office/drawing/2014/main" id="{FDF0C814-D9D0-4A30-B023-0617B94D59F1}"/>
              </a:ext>
            </a:extLst>
          </p:cNvPr>
          <p:cNvSpPr/>
          <p:nvPr/>
        </p:nvSpPr>
        <p:spPr>
          <a:xfrm>
            <a:off x="3121132" y="390640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9" name="Graphic 8">
            <a:extLst>
              <a:ext uri="{FF2B5EF4-FFF2-40B4-BE49-F238E27FC236}">
                <a16:creationId xmlns:a16="http://schemas.microsoft.com/office/drawing/2014/main" id="{57BA5A47-AD30-4CEA-9DFC-FE0CC8D3F6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5180" y="3488397"/>
            <a:ext cx="496952" cy="496952"/>
          </a:xfrm>
          <a:prstGeom prst="rect">
            <a:avLst/>
          </a:prstGeom>
        </p:spPr>
      </p:pic>
      <p:cxnSp>
        <p:nvCxnSpPr>
          <p:cNvPr id="11" name="Straight Arrow Connector 10">
            <a:extLst>
              <a:ext uri="{FF2B5EF4-FFF2-40B4-BE49-F238E27FC236}">
                <a16:creationId xmlns:a16="http://schemas.microsoft.com/office/drawing/2014/main" id="{03E4AFB4-0B20-4D3B-83C8-0AB00B8C6E20}"/>
              </a:ext>
            </a:extLst>
          </p:cNvPr>
          <p:cNvCxnSpPr/>
          <p:nvPr/>
        </p:nvCxnSpPr>
        <p:spPr>
          <a:xfrm>
            <a:off x="3762132" y="372297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69FBD456-282B-434B-9E2A-890CF0E90297}"/>
              </a:ext>
            </a:extLst>
          </p:cNvPr>
          <p:cNvSpPr/>
          <p:nvPr/>
        </p:nvSpPr>
        <p:spPr>
          <a:xfrm>
            <a:off x="6572805" y="297785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AFAF292A-FD20-4013-B795-43392CE3BA95}"/>
              </a:ext>
            </a:extLst>
          </p:cNvPr>
          <p:cNvSpPr/>
          <p:nvPr/>
        </p:nvSpPr>
        <p:spPr>
          <a:xfrm>
            <a:off x="6886249" y="360426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F0A3D-1101-4A05-92CE-1298F2DAF5B4}"/>
              </a:ext>
            </a:extLst>
          </p:cNvPr>
          <p:cNvSpPr/>
          <p:nvPr/>
        </p:nvSpPr>
        <p:spPr>
          <a:xfrm>
            <a:off x="6002337" y="261432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1562468-110E-47BD-B441-E362D440E314}"/>
              </a:ext>
            </a:extLst>
          </p:cNvPr>
          <p:cNvSpPr/>
          <p:nvPr/>
        </p:nvSpPr>
        <p:spPr>
          <a:xfrm>
            <a:off x="6256260" y="403368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07F788B-9068-4FD1-A0CA-12417B680D84}"/>
              </a:ext>
            </a:extLst>
          </p:cNvPr>
          <p:cNvCxnSpPr>
            <a:stCxn id="5" idx="7"/>
          </p:cNvCxnSpPr>
          <p:nvPr/>
        </p:nvCxnSpPr>
        <p:spPr>
          <a:xfrm flipV="1">
            <a:off x="5935950" y="288467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8C900-7EEF-4583-8F04-887BD5D5D268}"/>
              </a:ext>
            </a:extLst>
          </p:cNvPr>
          <p:cNvCxnSpPr>
            <a:cxnSpLocks/>
          </p:cNvCxnSpPr>
          <p:nvPr/>
        </p:nvCxnSpPr>
        <p:spPr>
          <a:xfrm flipV="1">
            <a:off x="6172799" y="347391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E41536-C24E-4115-9D2E-DF9473A987C3}"/>
              </a:ext>
            </a:extLst>
          </p:cNvPr>
          <p:cNvCxnSpPr>
            <a:cxnSpLocks/>
            <a:endCxn id="13" idx="2"/>
          </p:cNvCxnSpPr>
          <p:nvPr/>
        </p:nvCxnSpPr>
        <p:spPr>
          <a:xfrm flipV="1">
            <a:off x="6192138" y="381173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05364A-FFF1-4449-87E7-CBD4D76F82A5}"/>
              </a:ext>
            </a:extLst>
          </p:cNvPr>
          <p:cNvCxnSpPr>
            <a:stCxn id="5" idx="5"/>
            <a:endCxn id="15" idx="1"/>
          </p:cNvCxnSpPr>
          <p:nvPr/>
        </p:nvCxnSpPr>
        <p:spPr>
          <a:xfrm>
            <a:off x="5935950" y="408276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136D701-3283-4BED-82C5-FD39E3DDA439}"/>
              </a:ext>
            </a:extLst>
          </p:cNvPr>
          <p:cNvPicPr>
            <a:picLocks noChangeAspect="1"/>
          </p:cNvPicPr>
          <p:nvPr/>
        </p:nvPicPr>
        <p:blipFill>
          <a:blip r:embed="rId6"/>
          <a:stretch>
            <a:fillRect/>
          </a:stretch>
        </p:blipFill>
        <p:spPr>
          <a:xfrm>
            <a:off x="7343999" y="188380"/>
            <a:ext cx="1184997" cy="1207241"/>
          </a:xfrm>
          <a:prstGeom prst="rect">
            <a:avLst/>
          </a:prstGeom>
        </p:spPr>
      </p:pic>
      <p:sp>
        <p:nvSpPr>
          <p:cNvPr id="21" name="Rectangle: Rounded Corners 20">
            <a:extLst>
              <a:ext uri="{FF2B5EF4-FFF2-40B4-BE49-F238E27FC236}">
                <a16:creationId xmlns:a16="http://schemas.microsoft.com/office/drawing/2014/main" id="{DD4BD549-1B8B-4725-AF06-C9D01B98E3BF}"/>
              </a:ext>
            </a:extLst>
          </p:cNvPr>
          <p:cNvSpPr/>
          <p:nvPr/>
        </p:nvSpPr>
        <p:spPr>
          <a:xfrm>
            <a:off x="1017447" y="3424082"/>
            <a:ext cx="1276441" cy="60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a:t>Smoketest</a:t>
            </a:r>
            <a:endParaRPr lang="en-US" dirty="0"/>
          </a:p>
        </p:txBody>
      </p:sp>
      <p:cxnSp>
        <p:nvCxnSpPr>
          <p:cNvPr id="23" name="Straight Arrow Connector 22">
            <a:extLst>
              <a:ext uri="{FF2B5EF4-FFF2-40B4-BE49-F238E27FC236}">
                <a16:creationId xmlns:a16="http://schemas.microsoft.com/office/drawing/2014/main" id="{8B4E5DA8-E58F-41E4-8F32-656E0D204E5C}"/>
              </a:ext>
            </a:extLst>
          </p:cNvPr>
          <p:cNvCxnSpPr>
            <a:stCxn id="21" idx="3"/>
            <a:endCxn id="9" idx="1"/>
          </p:cNvCxnSpPr>
          <p:nvPr/>
        </p:nvCxnSpPr>
        <p:spPr>
          <a:xfrm>
            <a:off x="2293888" y="3728882"/>
            <a:ext cx="971292" cy="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loud 24">
            <a:extLst>
              <a:ext uri="{FF2B5EF4-FFF2-40B4-BE49-F238E27FC236}">
                <a16:creationId xmlns:a16="http://schemas.microsoft.com/office/drawing/2014/main" id="{57836AEF-DAC1-4CA6-BFBB-01B99EAB0AE3}"/>
              </a:ext>
            </a:extLst>
          </p:cNvPr>
          <p:cNvSpPr/>
          <p:nvPr/>
        </p:nvSpPr>
        <p:spPr>
          <a:xfrm>
            <a:off x="1135380" y="2884672"/>
            <a:ext cx="292052" cy="696910"/>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Cloud 25">
            <a:extLst>
              <a:ext uri="{FF2B5EF4-FFF2-40B4-BE49-F238E27FC236}">
                <a16:creationId xmlns:a16="http://schemas.microsoft.com/office/drawing/2014/main" id="{D580FD6A-CC62-4766-AC59-96DAD47D9D99}"/>
              </a:ext>
            </a:extLst>
          </p:cNvPr>
          <p:cNvSpPr/>
          <p:nvPr/>
        </p:nvSpPr>
        <p:spPr>
          <a:xfrm>
            <a:off x="1613855" y="3183148"/>
            <a:ext cx="222328" cy="4596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Thought Bubble: Cloud 27">
            <a:extLst>
              <a:ext uri="{FF2B5EF4-FFF2-40B4-BE49-F238E27FC236}">
                <a16:creationId xmlns:a16="http://schemas.microsoft.com/office/drawing/2014/main" id="{9DF69801-41EF-475C-A9C5-B9CAB1743019}"/>
              </a:ext>
            </a:extLst>
          </p:cNvPr>
          <p:cNvSpPr/>
          <p:nvPr/>
        </p:nvSpPr>
        <p:spPr>
          <a:xfrm>
            <a:off x="1889354" y="2715094"/>
            <a:ext cx="704937" cy="670356"/>
          </a:xfrm>
          <a:prstGeom prst="cloudCallou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dk1"/>
              </a:solidFill>
            </a:endParaRPr>
          </a:p>
        </p:txBody>
      </p:sp>
    </p:spTree>
    <p:extLst>
      <p:ext uri="{BB962C8B-B14F-4D97-AF65-F5344CB8AC3E}">
        <p14:creationId xmlns:p14="http://schemas.microsoft.com/office/powerpoint/2010/main" val="11364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2" grpId="0" animBg="1"/>
      <p:bldP spid="13" grpId="0" animBg="1"/>
      <p:bldP spid="14" grpId="0" animBg="1"/>
      <p:bldP spid="15" grpId="0" animBg="1"/>
      <p:bldP spid="21" grpId="0" animBg="1"/>
      <p:bldP spid="25" grpId="0" animBg="1"/>
      <p:bldP spid="26"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descr="SonarQube Logos and Usage | SonarQube">
            <a:extLst>
              <a:ext uri="{FF2B5EF4-FFF2-40B4-BE49-F238E27FC236}">
                <a16:creationId xmlns:a16="http://schemas.microsoft.com/office/drawing/2014/main" id="{8D418B3D-CA75-4B76-8177-35439E1A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692" y="2148494"/>
            <a:ext cx="1042545" cy="3812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4D0EF4-808E-412E-B1F9-1F6EE1967927}"/>
              </a:ext>
            </a:extLst>
          </p:cNvPr>
          <p:cNvSpPr>
            <a:spLocks noGrp="1"/>
          </p:cNvSpPr>
          <p:nvPr>
            <p:ph type="title"/>
          </p:nvPr>
        </p:nvSpPr>
        <p:spPr/>
        <p:txBody>
          <a:bodyPr/>
          <a:lstStyle/>
          <a:p>
            <a:r>
              <a:rPr lang="en-US" dirty="0"/>
              <a:t>CI/CD – </a:t>
            </a:r>
            <a:br>
              <a:rPr lang="en-US" dirty="0"/>
            </a:br>
            <a:r>
              <a:rPr lang="en-US" i="1" dirty="0"/>
              <a:t>from Dev</a:t>
            </a:r>
            <a:r>
              <a:rPr lang="en-US" dirty="0"/>
              <a:t> through build, package, release, deploy </a:t>
            </a:r>
            <a:r>
              <a:rPr lang="en-US" i="1" dirty="0"/>
              <a:t>to Ops</a:t>
            </a:r>
          </a:p>
        </p:txBody>
      </p:sp>
      <p:sp>
        <p:nvSpPr>
          <p:cNvPr id="4" name="Footer Placeholder 3">
            <a:extLst>
              <a:ext uri="{FF2B5EF4-FFF2-40B4-BE49-F238E27FC236}">
                <a16:creationId xmlns:a16="http://schemas.microsoft.com/office/drawing/2014/main" id="{5FB3CFB9-D35E-4A89-8BBB-85E311A1436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A09047A0-D1EC-429B-9812-EA20494A6A8C}"/>
              </a:ext>
            </a:extLst>
          </p:cNvPr>
          <p:cNvSpPr/>
          <p:nvPr/>
        </p:nvSpPr>
        <p:spPr>
          <a:xfrm>
            <a:off x="5149799" y="3990644"/>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6" name="Graphic 5">
            <a:extLst>
              <a:ext uri="{FF2B5EF4-FFF2-40B4-BE49-F238E27FC236}">
                <a16:creationId xmlns:a16="http://schemas.microsoft.com/office/drawing/2014/main" id="{79E707EE-CABF-4753-9A2B-271350A4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7695" y="3538320"/>
            <a:ext cx="496952" cy="496952"/>
          </a:xfrm>
          <a:prstGeom prst="rect">
            <a:avLst/>
          </a:prstGeom>
        </p:spPr>
      </p:pic>
      <p:sp>
        <p:nvSpPr>
          <p:cNvPr id="15" name="Rectangle 14">
            <a:extLst>
              <a:ext uri="{FF2B5EF4-FFF2-40B4-BE49-F238E27FC236}">
                <a16:creationId xmlns:a16="http://schemas.microsoft.com/office/drawing/2014/main" id="{13E8AB76-46FA-4EE8-9D44-E4A568405355}"/>
              </a:ext>
            </a:extLst>
          </p:cNvPr>
          <p:cNvSpPr/>
          <p:nvPr/>
        </p:nvSpPr>
        <p:spPr>
          <a:xfrm>
            <a:off x="5732260" y="1590440"/>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6" name="Graphic 15">
            <a:extLst>
              <a:ext uri="{FF2B5EF4-FFF2-40B4-BE49-F238E27FC236}">
                <a16:creationId xmlns:a16="http://schemas.microsoft.com/office/drawing/2014/main" id="{9A1033A4-F0F5-4748-A8B6-56B77E7FFD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6755" y="1175662"/>
            <a:ext cx="496952" cy="496952"/>
          </a:xfrm>
          <a:prstGeom prst="rect">
            <a:avLst/>
          </a:prstGeom>
        </p:spPr>
      </p:pic>
      <p:pic>
        <p:nvPicPr>
          <p:cNvPr id="18" name="Snagit_SNG852">
            <a:extLst>
              <a:ext uri="{FF2B5EF4-FFF2-40B4-BE49-F238E27FC236}">
                <a16:creationId xmlns:a16="http://schemas.microsoft.com/office/drawing/2014/main" id="{B809FDB1-11BE-43DC-8B7F-FC4F61DE1B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8616" y="1051811"/>
            <a:ext cx="1008790" cy="375063"/>
          </a:xfrm>
          <a:prstGeom prst="rect">
            <a:avLst/>
          </a:prstGeom>
        </p:spPr>
      </p:pic>
      <p:pic>
        <p:nvPicPr>
          <p:cNvPr id="19" name="Picture 2" descr="https://s14-eu5.startpage.com/wikioimage/8680f1ca8785b0ed1fad43817ffb22d2.png">
            <a:extLst>
              <a:ext uri="{FF2B5EF4-FFF2-40B4-BE49-F238E27FC236}">
                <a16:creationId xmlns:a16="http://schemas.microsoft.com/office/drawing/2014/main" id="{E998B138-FE66-4589-85A6-936451754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514" y="371974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E4BAE35-8981-4225-B328-35CC48B29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4397" y="2015415"/>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9CEDFA-FCA2-4295-BCBD-E2E86CD36F83}"/>
              </a:ext>
            </a:extLst>
          </p:cNvPr>
          <p:cNvSpPr txBox="1"/>
          <p:nvPr/>
        </p:nvSpPr>
        <p:spPr>
          <a:xfrm>
            <a:off x="6614302" y="2246248"/>
            <a:ext cx="259686" cy="200055"/>
          </a:xfrm>
          <a:prstGeom prst="rect">
            <a:avLst/>
          </a:prstGeom>
          <a:noFill/>
        </p:spPr>
        <p:txBody>
          <a:bodyPr wrap="none" lIns="0" tIns="0" rIns="0" bIns="0" rtlCol="0">
            <a:spAutoFit/>
          </a:bodyPr>
          <a:lstStyle/>
          <a:p>
            <a:r>
              <a:rPr lang="en-US" sz="1300" dirty="0"/>
              <a:t>CLI</a:t>
            </a:r>
          </a:p>
        </p:txBody>
      </p:sp>
      <p:sp>
        <p:nvSpPr>
          <p:cNvPr id="22" name="Arrow: Right 21">
            <a:extLst>
              <a:ext uri="{FF2B5EF4-FFF2-40B4-BE49-F238E27FC236}">
                <a16:creationId xmlns:a16="http://schemas.microsoft.com/office/drawing/2014/main" id="{82FE8548-F0E8-4C2C-BFDA-E0E82F48654F}"/>
              </a:ext>
            </a:extLst>
          </p:cNvPr>
          <p:cNvSpPr/>
          <p:nvPr/>
        </p:nvSpPr>
        <p:spPr>
          <a:xfrm>
            <a:off x="487680" y="2327910"/>
            <a:ext cx="1871946"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Continuous Integration</a:t>
            </a:r>
          </a:p>
        </p:txBody>
      </p:sp>
      <p:sp>
        <p:nvSpPr>
          <p:cNvPr id="23" name="Arrow: Right 22">
            <a:extLst>
              <a:ext uri="{FF2B5EF4-FFF2-40B4-BE49-F238E27FC236}">
                <a16:creationId xmlns:a16="http://schemas.microsoft.com/office/drawing/2014/main" id="{154F6AB4-A77B-4128-9822-6DE7A8EDF7B1}"/>
              </a:ext>
            </a:extLst>
          </p:cNvPr>
          <p:cNvSpPr/>
          <p:nvPr/>
        </p:nvSpPr>
        <p:spPr>
          <a:xfrm>
            <a:off x="1912332" y="2327910"/>
            <a:ext cx="3490250"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Continuous Delivery</a:t>
            </a:r>
          </a:p>
        </p:txBody>
      </p:sp>
      <p:sp>
        <p:nvSpPr>
          <p:cNvPr id="24" name="Arrow: Right 23">
            <a:extLst>
              <a:ext uri="{FF2B5EF4-FFF2-40B4-BE49-F238E27FC236}">
                <a16:creationId xmlns:a16="http://schemas.microsoft.com/office/drawing/2014/main" id="{5E32DAD9-D4B7-4394-8398-ED673C2AB4A2}"/>
              </a:ext>
            </a:extLst>
          </p:cNvPr>
          <p:cNvSpPr/>
          <p:nvPr/>
        </p:nvSpPr>
        <p:spPr>
          <a:xfrm>
            <a:off x="6055350" y="2327910"/>
            <a:ext cx="1384096"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25" name="Cloud 24">
            <a:extLst>
              <a:ext uri="{FF2B5EF4-FFF2-40B4-BE49-F238E27FC236}">
                <a16:creationId xmlns:a16="http://schemas.microsoft.com/office/drawing/2014/main" id="{C301CDC0-BB33-40E9-A9BE-6CDB82B09ABD}"/>
              </a:ext>
            </a:extLst>
          </p:cNvPr>
          <p:cNvSpPr/>
          <p:nvPr/>
        </p:nvSpPr>
        <p:spPr>
          <a:xfrm>
            <a:off x="7649351" y="860418"/>
            <a:ext cx="17384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CCBFB47-680B-48B3-9CC1-EE4855293E8B}"/>
              </a:ext>
            </a:extLst>
          </p:cNvPr>
          <p:cNvSpPr/>
          <p:nvPr/>
        </p:nvSpPr>
        <p:spPr>
          <a:xfrm>
            <a:off x="8054624" y="1395628"/>
            <a:ext cx="1066516"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67CFE177-8035-4952-97F3-7B36C0F1C3A4}"/>
              </a:ext>
            </a:extLst>
          </p:cNvPr>
          <p:cNvSpPr txBox="1"/>
          <p:nvPr/>
        </p:nvSpPr>
        <p:spPr>
          <a:xfrm rot="5400000">
            <a:off x="7331938" y="2389005"/>
            <a:ext cx="1838645" cy="200055"/>
          </a:xfrm>
          <a:prstGeom prst="rect">
            <a:avLst/>
          </a:prstGeom>
          <a:noFill/>
        </p:spPr>
        <p:txBody>
          <a:bodyPr wrap="none" lIns="0" tIns="0" rIns="0" bIns="0" rtlCol="0">
            <a:spAutoFit/>
          </a:bodyPr>
          <a:lstStyle/>
          <a:p>
            <a:r>
              <a:rPr lang="en-US" sz="1300" dirty="0"/>
              <a:t>Oracle Functions on OCI</a:t>
            </a:r>
          </a:p>
        </p:txBody>
      </p:sp>
      <p:grpSp>
        <p:nvGrpSpPr>
          <p:cNvPr id="29" name="Group 28">
            <a:extLst>
              <a:ext uri="{FF2B5EF4-FFF2-40B4-BE49-F238E27FC236}">
                <a16:creationId xmlns:a16="http://schemas.microsoft.com/office/drawing/2014/main" id="{8316AEC6-E76E-4C63-914C-421B52E3AAA2}"/>
              </a:ext>
            </a:extLst>
          </p:cNvPr>
          <p:cNvGrpSpPr/>
          <p:nvPr/>
        </p:nvGrpSpPr>
        <p:grpSpPr>
          <a:xfrm>
            <a:off x="5120579" y="3351995"/>
            <a:ext cx="403746" cy="264647"/>
            <a:chOff x="4494477" y="991726"/>
            <a:chExt cx="2449448" cy="1269141"/>
          </a:xfrm>
        </p:grpSpPr>
        <p:sp>
          <p:nvSpPr>
            <p:cNvPr id="30" name="Rectangle: Rounded Corners 29">
              <a:extLst>
                <a:ext uri="{FF2B5EF4-FFF2-40B4-BE49-F238E27FC236}">
                  <a16:creationId xmlns:a16="http://schemas.microsoft.com/office/drawing/2014/main" id="{92E96911-CA59-41E9-84CF-9D4E74772D32}"/>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4455E21-F2C6-46BE-BE0D-29A0606E3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77EF2B3-3F76-4365-8E2D-8A972A0220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14-eu5.startpage.com/wikioimage/8680f1ca8785b0ed1fad43817ffb22d2.png">
              <a:extLst>
                <a:ext uri="{FF2B5EF4-FFF2-40B4-BE49-F238E27FC236}">
                  <a16:creationId xmlns:a16="http://schemas.microsoft.com/office/drawing/2014/main" id="{4292CB0D-AC72-4FF3-B6D7-2C9CCFBD17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lpine Linux Logo Png, Transparent Png - kindpng">
              <a:extLst>
                <a:ext uri="{FF2B5EF4-FFF2-40B4-BE49-F238E27FC236}">
                  <a16:creationId xmlns:a16="http://schemas.microsoft.com/office/drawing/2014/main" id="{B5D6450F-AF42-4648-8A06-FDC894A4B6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Freeform: Shape 34">
            <a:extLst>
              <a:ext uri="{FF2B5EF4-FFF2-40B4-BE49-F238E27FC236}">
                <a16:creationId xmlns:a16="http://schemas.microsoft.com/office/drawing/2014/main" id="{3FB54AE3-F1AF-45F3-80BF-0BF8004EBFD5}"/>
              </a:ext>
            </a:extLst>
          </p:cNvPr>
          <p:cNvSpPr/>
          <p:nvPr/>
        </p:nvSpPr>
        <p:spPr>
          <a:xfrm>
            <a:off x="5387298" y="2087048"/>
            <a:ext cx="2697522" cy="1323636"/>
          </a:xfrm>
          <a:custGeom>
            <a:avLst/>
            <a:gdLst>
              <a:gd name="connsiteX0" fmla="*/ 693462 w 2697522"/>
              <a:gd name="connsiteY0" fmla="*/ 618052 h 1323636"/>
              <a:gd name="connsiteX1" fmla="*/ 42 w 2697522"/>
              <a:gd name="connsiteY1" fmla="*/ 1296232 h 1323636"/>
              <a:gd name="connsiteX2" fmla="*/ 662982 w 2697522"/>
              <a:gd name="connsiteY2" fmla="*/ 1090492 h 1323636"/>
              <a:gd name="connsiteX3" fmla="*/ 1272582 w 2697522"/>
              <a:gd name="connsiteY3" fmla="*/ 176092 h 1323636"/>
              <a:gd name="connsiteX4" fmla="*/ 2697522 w 2697522"/>
              <a:gd name="connsiteY4" fmla="*/ 832 h 132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522" h="1323636">
                <a:moveTo>
                  <a:pt x="693462" y="618052"/>
                </a:moveTo>
                <a:cubicBezTo>
                  <a:pt x="349292" y="917772"/>
                  <a:pt x="5122" y="1217492"/>
                  <a:pt x="42" y="1296232"/>
                </a:cubicBezTo>
                <a:cubicBezTo>
                  <a:pt x="-5038" y="1374972"/>
                  <a:pt x="450892" y="1277182"/>
                  <a:pt x="662982" y="1090492"/>
                </a:cubicBezTo>
                <a:cubicBezTo>
                  <a:pt x="875072" y="903802"/>
                  <a:pt x="933492" y="357702"/>
                  <a:pt x="1272582" y="176092"/>
                </a:cubicBezTo>
                <a:cubicBezTo>
                  <a:pt x="1611672" y="-5518"/>
                  <a:pt x="2154597" y="-2343"/>
                  <a:pt x="2697522" y="832"/>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A580CF8A-8532-4D9E-873C-CD3DC16003ED}"/>
              </a:ext>
            </a:extLst>
          </p:cNvPr>
          <p:cNvSpPr/>
          <p:nvPr/>
        </p:nvSpPr>
        <p:spPr>
          <a:xfrm>
            <a:off x="5242524" y="1243931"/>
            <a:ext cx="2804196" cy="2118619"/>
          </a:xfrm>
          <a:custGeom>
            <a:avLst/>
            <a:gdLst>
              <a:gd name="connsiteX0" fmla="*/ 815376 w 2804196"/>
              <a:gd name="connsiteY0" fmla="*/ 1415449 h 2252658"/>
              <a:gd name="connsiteX1" fmla="*/ 36 w 2804196"/>
              <a:gd name="connsiteY1" fmla="*/ 2207929 h 2252658"/>
              <a:gd name="connsiteX2" fmla="*/ 784896 w 2804196"/>
              <a:gd name="connsiteY2" fmla="*/ 226729 h 2252658"/>
              <a:gd name="connsiteX3" fmla="*/ 1554516 w 2804196"/>
              <a:gd name="connsiteY3" fmla="*/ 97189 h 2252658"/>
              <a:gd name="connsiteX4" fmla="*/ 2110776 w 2804196"/>
              <a:gd name="connsiteY4" fmla="*/ 706789 h 2252658"/>
              <a:gd name="connsiteX5" fmla="*/ 2804196 w 2804196"/>
              <a:gd name="connsiteY5" fmla="*/ 683929 h 225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4196" h="2252658">
                <a:moveTo>
                  <a:pt x="815376" y="1415449"/>
                </a:moveTo>
                <a:cubicBezTo>
                  <a:pt x="410246" y="1910749"/>
                  <a:pt x="5116" y="2406049"/>
                  <a:pt x="36" y="2207929"/>
                </a:cubicBezTo>
                <a:cubicBezTo>
                  <a:pt x="-5044" y="2009809"/>
                  <a:pt x="525816" y="578519"/>
                  <a:pt x="784896" y="226729"/>
                </a:cubicBezTo>
                <a:cubicBezTo>
                  <a:pt x="1043976" y="-125061"/>
                  <a:pt x="1333536" y="17179"/>
                  <a:pt x="1554516" y="97189"/>
                </a:cubicBezTo>
                <a:cubicBezTo>
                  <a:pt x="1775496" y="177199"/>
                  <a:pt x="1902496" y="608999"/>
                  <a:pt x="2110776" y="706789"/>
                </a:cubicBezTo>
                <a:cubicBezTo>
                  <a:pt x="2319056" y="804579"/>
                  <a:pt x="2561626" y="744254"/>
                  <a:pt x="2804196" y="683929"/>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4EEC9BFD-D1D7-460E-921F-7C72FD189FD2}"/>
              </a:ext>
            </a:extLst>
          </p:cNvPr>
          <p:cNvSpPr/>
          <p:nvPr/>
        </p:nvSpPr>
        <p:spPr>
          <a:xfrm>
            <a:off x="8409348" y="2449865"/>
            <a:ext cx="607167"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0C26A373-C6BA-4669-8078-0C30430EE4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07332" y="2100353"/>
            <a:ext cx="356145" cy="433873"/>
          </a:xfrm>
          <a:prstGeom prst="rect">
            <a:avLst/>
          </a:prstGeom>
        </p:spPr>
      </p:pic>
      <p:sp>
        <p:nvSpPr>
          <p:cNvPr id="9" name="Rectangle 8">
            <a:extLst>
              <a:ext uri="{FF2B5EF4-FFF2-40B4-BE49-F238E27FC236}">
                <a16:creationId xmlns:a16="http://schemas.microsoft.com/office/drawing/2014/main" id="{424DC78F-02A5-4CB9-A104-785D8814C4F3}"/>
              </a:ext>
            </a:extLst>
          </p:cNvPr>
          <p:cNvSpPr/>
          <p:nvPr/>
        </p:nvSpPr>
        <p:spPr>
          <a:xfrm>
            <a:off x="8354791" y="2015416"/>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solidFill>
                <a:latin typeface="MS UI Gothic" panose="020B0600070205080204" pitchFamily="34" charset="-128"/>
                <a:ea typeface="Calibri" charset="0"/>
                <a:cs typeface="Oracle Sans" panose="020B0503020204020204" pitchFamily="34" charset="0"/>
              </a:rPr>
              <a:t>Application</a:t>
            </a:r>
          </a:p>
        </p:txBody>
      </p:sp>
      <p:sp>
        <p:nvSpPr>
          <p:cNvPr id="40" name="Freeform: Shape 39">
            <a:extLst>
              <a:ext uri="{FF2B5EF4-FFF2-40B4-BE49-F238E27FC236}">
                <a16:creationId xmlns:a16="http://schemas.microsoft.com/office/drawing/2014/main" id="{4494D94E-6907-4A44-93BC-2AD20FC0F7C9}"/>
              </a:ext>
            </a:extLst>
          </p:cNvPr>
          <p:cNvSpPr/>
          <p:nvPr/>
        </p:nvSpPr>
        <p:spPr>
          <a:xfrm>
            <a:off x="2901898" y="2781300"/>
            <a:ext cx="2371142" cy="1134824"/>
          </a:xfrm>
          <a:custGeom>
            <a:avLst/>
            <a:gdLst>
              <a:gd name="connsiteX0" fmla="*/ 0 w 2606040"/>
              <a:gd name="connsiteY0" fmla="*/ 0 h 1134824"/>
              <a:gd name="connsiteX1" fmla="*/ 464820 w 2606040"/>
              <a:gd name="connsiteY1" fmla="*/ 716280 h 1134824"/>
              <a:gd name="connsiteX2" fmla="*/ 1600200 w 2606040"/>
              <a:gd name="connsiteY2" fmla="*/ 1127760 h 1134824"/>
              <a:gd name="connsiteX3" fmla="*/ 2606040 w 2606040"/>
              <a:gd name="connsiteY3" fmla="*/ 937260 h 1134824"/>
            </a:gdLst>
            <a:ahLst/>
            <a:cxnLst>
              <a:cxn ang="0">
                <a:pos x="connsiteX0" y="connsiteY0"/>
              </a:cxn>
              <a:cxn ang="0">
                <a:pos x="connsiteX1" y="connsiteY1"/>
              </a:cxn>
              <a:cxn ang="0">
                <a:pos x="connsiteX2" y="connsiteY2"/>
              </a:cxn>
              <a:cxn ang="0">
                <a:pos x="connsiteX3" y="connsiteY3"/>
              </a:cxn>
            </a:cxnLst>
            <a:rect l="l" t="t" r="r" b="b"/>
            <a:pathLst>
              <a:path w="2606040" h="1134824">
                <a:moveTo>
                  <a:pt x="0" y="0"/>
                </a:moveTo>
                <a:cubicBezTo>
                  <a:pt x="99060" y="264160"/>
                  <a:pt x="198120" y="528320"/>
                  <a:pt x="464820" y="716280"/>
                </a:cubicBezTo>
                <a:cubicBezTo>
                  <a:pt x="731520" y="904240"/>
                  <a:pt x="1243330" y="1090930"/>
                  <a:pt x="1600200" y="1127760"/>
                </a:cubicBezTo>
                <a:cubicBezTo>
                  <a:pt x="1957070" y="1164590"/>
                  <a:pt x="2281555" y="1050925"/>
                  <a:pt x="2606040" y="9372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B9498EEB-55EA-407B-8E01-120C6DC048CE}"/>
              </a:ext>
            </a:extLst>
          </p:cNvPr>
          <p:cNvGrpSpPr/>
          <p:nvPr/>
        </p:nvGrpSpPr>
        <p:grpSpPr>
          <a:xfrm>
            <a:off x="2901898" y="3238281"/>
            <a:ext cx="1265877" cy="651788"/>
            <a:chOff x="4494477" y="991726"/>
            <a:chExt cx="2449448" cy="1269141"/>
          </a:xfrm>
        </p:grpSpPr>
        <p:sp>
          <p:nvSpPr>
            <p:cNvPr id="10" name="Rectangle: Rounded Corners 9">
              <a:extLst>
                <a:ext uri="{FF2B5EF4-FFF2-40B4-BE49-F238E27FC236}">
                  <a16:creationId xmlns:a16="http://schemas.microsoft.com/office/drawing/2014/main" id="{6815BA13-E926-4BE2-BE1D-C718CA4AF70D}"/>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780BBB17-D34C-4807-8220-18AF8B8AF7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1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F7039A68-46EE-4BD3-AB36-697DCD305F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14-eu5.startpage.com/wikioimage/8680f1ca8785b0ed1fad43817ffb22d2.png">
              <a:extLst>
                <a:ext uri="{FF2B5EF4-FFF2-40B4-BE49-F238E27FC236}">
                  <a16:creationId xmlns:a16="http://schemas.microsoft.com/office/drawing/2014/main" id="{5F6693EA-EB78-4658-BDE5-3CF7D90641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lpine Linux Logo Png, Transparent Png - kindpng">
              <a:extLst>
                <a:ext uri="{FF2B5EF4-FFF2-40B4-BE49-F238E27FC236}">
                  <a16:creationId xmlns:a16="http://schemas.microsoft.com/office/drawing/2014/main" id="{B2D66687-A571-42E9-9864-D630F5CE0E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12">
            <a:extLst>
              <a:ext uri="{FF2B5EF4-FFF2-40B4-BE49-F238E27FC236}">
                <a16:creationId xmlns:a16="http://schemas.microsoft.com/office/drawing/2014/main" id="{789E7C79-14A3-42C5-88AC-DA5C58ED67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718" y="3322761"/>
            <a:ext cx="540578" cy="225736"/>
          </a:xfrm>
          <a:prstGeom prst="rect">
            <a:avLst/>
          </a:prstGeom>
          <a:noFill/>
          <a:extLst>
            <a:ext uri="{909E8E84-426E-40DD-AFC4-6F175D3DCCD1}">
              <a14:hiddenFill xmlns:a14="http://schemas.microsoft.com/office/drawing/2010/main">
                <a:solidFill>
                  <a:srgbClr val="FFFFFF"/>
                </a:solidFill>
              </a14:hiddenFill>
            </a:ext>
          </a:extLst>
        </p:spPr>
      </p:pic>
      <p:sp>
        <p:nvSpPr>
          <p:cNvPr id="48" name="Freeform: Shape 47">
            <a:extLst>
              <a:ext uri="{FF2B5EF4-FFF2-40B4-BE49-F238E27FC236}">
                <a16:creationId xmlns:a16="http://schemas.microsoft.com/office/drawing/2014/main" id="{FEEAF8AD-4AC2-4A0D-BAFE-17A7DEC1D462}"/>
              </a:ext>
            </a:extLst>
          </p:cNvPr>
          <p:cNvSpPr/>
          <p:nvPr/>
        </p:nvSpPr>
        <p:spPr>
          <a:xfrm rot="20471048">
            <a:off x="805241" y="2836757"/>
            <a:ext cx="320040" cy="533865"/>
          </a:xfrm>
          <a:custGeom>
            <a:avLst/>
            <a:gdLst>
              <a:gd name="connsiteX0" fmla="*/ 0 w 320040"/>
              <a:gd name="connsiteY0" fmla="*/ 0 h 464868"/>
              <a:gd name="connsiteX1" fmla="*/ 99060 w 320040"/>
              <a:gd name="connsiteY1" fmla="*/ 464820 h 464868"/>
              <a:gd name="connsiteX2" fmla="*/ 320040 w 320040"/>
              <a:gd name="connsiteY2" fmla="*/ 22860 h 464868"/>
            </a:gdLst>
            <a:ahLst/>
            <a:cxnLst>
              <a:cxn ang="0">
                <a:pos x="connsiteX0" y="connsiteY0"/>
              </a:cxn>
              <a:cxn ang="0">
                <a:pos x="connsiteX1" y="connsiteY1"/>
              </a:cxn>
              <a:cxn ang="0">
                <a:pos x="connsiteX2" y="connsiteY2"/>
              </a:cxn>
            </a:cxnLst>
            <a:rect l="l" t="t" r="r" b="b"/>
            <a:pathLst>
              <a:path w="320040" h="464868">
                <a:moveTo>
                  <a:pt x="0" y="0"/>
                </a:moveTo>
                <a:cubicBezTo>
                  <a:pt x="22860" y="230505"/>
                  <a:pt x="45720" y="461010"/>
                  <a:pt x="99060" y="464820"/>
                </a:cubicBezTo>
                <a:cubicBezTo>
                  <a:pt x="152400" y="468630"/>
                  <a:pt x="236220" y="245745"/>
                  <a:pt x="320040" y="228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49" name="Picture 48">
            <a:extLst>
              <a:ext uri="{FF2B5EF4-FFF2-40B4-BE49-F238E27FC236}">
                <a16:creationId xmlns:a16="http://schemas.microsoft.com/office/drawing/2014/main" id="{C74D79B1-EF9A-41DE-987A-9657280C436C}"/>
              </a:ext>
            </a:extLst>
          </p:cNvPr>
          <p:cNvPicPr>
            <a:picLocks noChangeAspect="1"/>
          </p:cNvPicPr>
          <p:nvPr/>
        </p:nvPicPr>
        <p:blipFill>
          <a:blip r:embed="rId15"/>
          <a:stretch>
            <a:fillRect/>
          </a:stretch>
        </p:blipFill>
        <p:spPr>
          <a:xfrm>
            <a:off x="3368041" y="1227376"/>
            <a:ext cx="1684859" cy="598367"/>
          </a:xfrm>
          <a:prstGeom prst="rect">
            <a:avLst/>
          </a:prstGeom>
        </p:spPr>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9A84D4F3-7FAD-401C-9372-BD6E042A74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5179" y="2022680"/>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6C8CF0ED-6BCB-47B1-8702-B028FDC8E46C}"/>
              </a:ext>
            </a:extLst>
          </p:cNvPr>
          <p:cNvSpPr txBox="1"/>
          <p:nvPr/>
        </p:nvSpPr>
        <p:spPr>
          <a:xfrm>
            <a:off x="2925084" y="2253513"/>
            <a:ext cx="259686" cy="200055"/>
          </a:xfrm>
          <a:prstGeom prst="rect">
            <a:avLst/>
          </a:prstGeom>
          <a:noFill/>
        </p:spPr>
        <p:txBody>
          <a:bodyPr wrap="none" lIns="0" tIns="0" rIns="0" bIns="0" rtlCol="0">
            <a:spAutoFit/>
          </a:bodyPr>
          <a:lstStyle/>
          <a:p>
            <a:r>
              <a:rPr lang="en-US" sz="1300" dirty="0"/>
              <a:t>CLI</a:t>
            </a:r>
          </a:p>
        </p:txBody>
      </p:sp>
      <p:pic>
        <p:nvPicPr>
          <p:cNvPr id="23554" name="Picture 2" descr="Configuring Jest · Jest">
            <a:extLst>
              <a:ext uri="{FF2B5EF4-FFF2-40B4-BE49-F238E27FC236}">
                <a16:creationId xmlns:a16="http://schemas.microsoft.com/office/drawing/2014/main" id="{5BB212E7-5B6E-47F2-8FEE-291B5AE2AE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6000" t="16690" r="35256" b="16185"/>
          <a:stretch/>
        </p:blipFill>
        <p:spPr bwMode="auto">
          <a:xfrm>
            <a:off x="1421483" y="1848949"/>
            <a:ext cx="380899" cy="46486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Logo Jenkins | Zend">
            <a:extLst>
              <a:ext uri="{FF2B5EF4-FFF2-40B4-BE49-F238E27FC236}">
                <a16:creationId xmlns:a16="http://schemas.microsoft.com/office/drawing/2014/main" id="{58A1BCF0-15B6-4A72-8CD1-ABF8EBB831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28128" y="1525925"/>
            <a:ext cx="719344" cy="479563"/>
          </a:xfrm>
          <a:prstGeom prst="rect">
            <a:avLst/>
          </a:prstGeom>
          <a:noFill/>
          <a:extLst>
            <a:ext uri="{909E8E84-426E-40DD-AFC4-6F175D3DCCD1}">
              <a14:hiddenFill xmlns:a14="http://schemas.microsoft.com/office/drawing/2010/main">
                <a:solidFill>
                  <a:srgbClr val="FFFFFF"/>
                </a:solidFill>
              </a14:hiddenFill>
            </a:ext>
          </a:extLst>
        </p:spPr>
      </p:pic>
      <p:pic>
        <p:nvPicPr>
          <p:cNvPr id="55" name="Snagit_SNG872">
            <a:extLst>
              <a:ext uri="{FF2B5EF4-FFF2-40B4-BE49-F238E27FC236}">
                <a16:creationId xmlns:a16="http://schemas.microsoft.com/office/drawing/2014/main" id="{01CD32B0-D4A9-44DF-A62A-20D2E11D039A}"/>
              </a:ext>
            </a:extLst>
          </p:cNvPr>
          <p:cNvPicPr>
            <a:picLocks noChangeAspect="1"/>
          </p:cNvPicPr>
          <p:nvPr/>
        </p:nvPicPr>
        <p:blipFill>
          <a:blip r:embed="rId18"/>
          <a:stretch>
            <a:fillRect/>
          </a:stretch>
        </p:blipFill>
        <p:spPr>
          <a:xfrm>
            <a:off x="261085" y="4154354"/>
            <a:ext cx="1015902" cy="701146"/>
          </a:xfrm>
          <a:prstGeom prst="rect">
            <a:avLst/>
          </a:prstGeom>
        </p:spPr>
      </p:pic>
      <p:sp>
        <p:nvSpPr>
          <p:cNvPr id="56" name="Freeform: Shape 55">
            <a:extLst>
              <a:ext uri="{FF2B5EF4-FFF2-40B4-BE49-F238E27FC236}">
                <a16:creationId xmlns:a16="http://schemas.microsoft.com/office/drawing/2014/main" id="{7AC4590F-3340-4C7C-A8AE-5B58AADEBE28}"/>
              </a:ext>
            </a:extLst>
          </p:cNvPr>
          <p:cNvSpPr/>
          <p:nvPr/>
        </p:nvSpPr>
        <p:spPr>
          <a:xfrm>
            <a:off x="328487" y="3392049"/>
            <a:ext cx="563053" cy="762305"/>
          </a:xfrm>
          <a:custGeom>
            <a:avLst/>
            <a:gdLst>
              <a:gd name="connsiteX0" fmla="*/ 303973 w 563053"/>
              <a:gd name="connsiteY0" fmla="*/ 539871 h 539871"/>
              <a:gd name="connsiteX1" fmla="*/ 6793 w 563053"/>
              <a:gd name="connsiteY1" fmla="*/ 52191 h 539871"/>
              <a:gd name="connsiteX2" fmla="*/ 563053 w 563053"/>
              <a:gd name="connsiteY2" fmla="*/ 36951 h 539871"/>
            </a:gdLst>
            <a:ahLst/>
            <a:cxnLst>
              <a:cxn ang="0">
                <a:pos x="connsiteX0" y="connsiteY0"/>
              </a:cxn>
              <a:cxn ang="0">
                <a:pos x="connsiteX1" y="connsiteY1"/>
              </a:cxn>
              <a:cxn ang="0">
                <a:pos x="connsiteX2" y="connsiteY2"/>
              </a:cxn>
            </a:cxnLst>
            <a:rect l="l" t="t" r="r" b="b"/>
            <a:pathLst>
              <a:path w="563053" h="539871">
                <a:moveTo>
                  <a:pt x="303973" y="539871"/>
                </a:moveTo>
                <a:cubicBezTo>
                  <a:pt x="133793" y="337941"/>
                  <a:pt x="-36387" y="136011"/>
                  <a:pt x="6793" y="52191"/>
                </a:cubicBezTo>
                <a:cubicBezTo>
                  <a:pt x="49973" y="-31629"/>
                  <a:pt x="306513" y="2661"/>
                  <a:pt x="563053" y="36951"/>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1" name="Picture 18">
            <a:extLst>
              <a:ext uri="{FF2B5EF4-FFF2-40B4-BE49-F238E27FC236}">
                <a16:creationId xmlns:a16="http://schemas.microsoft.com/office/drawing/2014/main" id="{C0DBFE57-797C-4498-B19D-05DE53F272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246" y="2341271"/>
            <a:ext cx="285519" cy="11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nodeType="afterEffect">
                                  <p:stCondLst>
                                    <p:cond delay="2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1" grpId="0"/>
      <p:bldP spid="25" grpId="0" animBg="1"/>
      <p:bldP spid="26" grpId="0" animBg="1"/>
      <p:bldP spid="27" grpId="0"/>
      <p:bldP spid="35" grpId="0" animBg="1"/>
      <p:bldP spid="38" grpId="0" animBg="1"/>
      <p:bldP spid="7" grpId="0"/>
      <p:bldP spid="9" grpId="0" animBg="1"/>
      <p:bldP spid="40" grpId="0" animBg="1"/>
      <p:bldP spid="48" grpId="0" animBg="1"/>
      <p:bldP spid="51" grpId="0"/>
      <p:bldP spid="5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69CA-BA33-4A06-9884-884C4613F6CD}"/>
              </a:ext>
            </a:extLst>
          </p:cNvPr>
          <p:cNvSpPr>
            <a:spLocks noGrp="1"/>
          </p:cNvSpPr>
          <p:nvPr>
            <p:ph type="title"/>
          </p:nvPr>
        </p:nvSpPr>
        <p:spPr/>
        <p:txBody>
          <a:bodyPr/>
          <a:lstStyle/>
          <a:p>
            <a:r>
              <a:rPr lang="en-US" sz="800" dirty="0"/>
              <a:t>Dev</a:t>
            </a:r>
            <a:r>
              <a:rPr lang="en-US" dirty="0"/>
              <a:t>Ops on Functions</a:t>
            </a:r>
          </a:p>
        </p:txBody>
      </p:sp>
      <p:sp>
        <p:nvSpPr>
          <p:cNvPr id="4" name="Footer Placeholder 3">
            <a:extLst>
              <a:ext uri="{FF2B5EF4-FFF2-40B4-BE49-F238E27FC236}">
                <a16:creationId xmlns:a16="http://schemas.microsoft.com/office/drawing/2014/main" id="{D5CB4EBD-AB22-4792-BFB7-5B7951EAF13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Cloud 4">
            <a:extLst>
              <a:ext uri="{FF2B5EF4-FFF2-40B4-BE49-F238E27FC236}">
                <a16:creationId xmlns:a16="http://schemas.microsoft.com/office/drawing/2014/main" id="{F8C78A35-58B5-4DFA-81D5-DE9B45B7257A}"/>
              </a:ext>
            </a:extLst>
          </p:cNvPr>
          <p:cNvSpPr/>
          <p:nvPr/>
        </p:nvSpPr>
        <p:spPr>
          <a:xfrm>
            <a:off x="5777063" y="4010933"/>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D8910E4-3F01-487C-B214-4CA06F7C7A84}"/>
              </a:ext>
            </a:extLst>
          </p:cNvPr>
          <p:cNvSpPr/>
          <p:nvPr/>
        </p:nvSpPr>
        <p:spPr>
          <a:xfrm>
            <a:off x="7351312"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7" name="Rectangle 6">
            <a:extLst>
              <a:ext uri="{FF2B5EF4-FFF2-40B4-BE49-F238E27FC236}">
                <a16:creationId xmlns:a16="http://schemas.microsoft.com/office/drawing/2014/main" id="{091AB38D-27DD-4601-B951-01F91645367E}"/>
              </a:ext>
            </a:extLst>
          </p:cNvPr>
          <p:cNvSpPr/>
          <p:nvPr/>
        </p:nvSpPr>
        <p:spPr>
          <a:xfrm>
            <a:off x="6783127"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 name="Rectangle 7">
            <a:extLst>
              <a:ext uri="{FF2B5EF4-FFF2-40B4-BE49-F238E27FC236}">
                <a16:creationId xmlns:a16="http://schemas.microsoft.com/office/drawing/2014/main" id="{8B202703-B815-4883-970E-BC12DAFCB193}"/>
              </a:ext>
            </a:extLst>
          </p:cNvPr>
          <p:cNvSpPr/>
          <p:nvPr/>
        </p:nvSpPr>
        <p:spPr>
          <a:xfrm>
            <a:off x="6208519"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9" name="Graphic 90">
            <a:extLst>
              <a:ext uri="{FF2B5EF4-FFF2-40B4-BE49-F238E27FC236}">
                <a16:creationId xmlns:a16="http://schemas.microsoft.com/office/drawing/2014/main" id="{603B773C-A114-4596-BA78-4180950F39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433" y="3984211"/>
            <a:ext cx="465699" cy="465699"/>
          </a:xfrm>
          <a:prstGeom prst="rect">
            <a:avLst/>
          </a:prstGeom>
        </p:spPr>
      </p:pic>
      <p:pic>
        <p:nvPicPr>
          <p:cNvPr id="10" name="Graphic 106">
            <a:extLst>
              <a:ext uri="{FF2B5EF4-FFF2-40B4-BE49-F238E27FC236}">
                <a16:creationId xmlns:a16="http://schemas.microsoft.com/office/drawing/2014/main" id="{83FB2D72-B1AC-4F6F-9E2D-BC4C1D2038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2519" y="3984211"/>
            <a:ext cx="496952" cy="496952"/>
          </a:xfrm>
          <a:prstGeom prst="rect">
            <a:avLst/>
          </a:prstGeom>
        </p:spPr>
      </p:pic>
      <p:pic>
        <p:nvPicPr>
          <p:cNvPr id="11" name="Graphic 8">
            <a:extLst>
              <a:ext uri="{FF2B5EF4-FFF2-40B4-BE49-F238E27FC236}">
                <a16:creationId xmlns:a16="http://schemas.microsoft.com/office/drawing/2014/main" id="{3B22D310-7E21-4F7B-89A8-4D9D8A0265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32147" y="3984211"/>
            <a:ext cx="507902" cy="507902"/>
          </a:xfrm>
          <a:prstGeom prst="rect">
            <a:avLst/>
          </a:prstGeom>
        </p:spPr>
      </p:pic>
      <p:sp>
        <p:nvSpPr>
          <p:cNvPr id="12" name="Oval 11">
            <a:extLst>
              <a:ext uri="{FF2B5EF4-FFF2-40B4-BE49-F238E27FC236}">
                <a16:creationId xmlns:a16="http://schemas.microsoft.com/office/drawing/2014/main" id="{64B9A79A-C369-40F8-98B2-91BD24756BB6}"/>
              </a:ext>
            </a:extLst>
          </p:cNvPr>
          <p:cNvSpPr/>
          <p:nvPr/>
        </p:nvSpPr>
        <p:spPr>
          <a:xfrm>
            <a:off x="6402519" y="2267441"/>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DA130F-ADBE-4D2C-839A-413F499A364F}"/>
              </a:ext>
            </a:extLst>
          </p:cNvPr>
          <p:cNvSpPr/>
          <p:nvPr/>
        </p:nvSpPr>
        <p:spPr>
          <a:xfrm>
            <a:off x="7029987" y="2947303"/>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4" name="Graphic 13">
            <a:extLst>
              <a:ext uri="{FF2B5EF4-FFF2-40B4-BE49-F238E27FC236}">
                <a16:creationId xmlns:a16="http://schemas.microsoft.com/office/drawing/2014/main" id="{144483E9-8D02-4B2F-9127-ACE71CA515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32448" y="2441324"/>
            <a:ext cx="496952" cy="496952"/>
          </a:xfrm>
          <a:prstGeom prst="rect">
            <a:avLst/>
          </a:prstGeom>
        </p:spPr>
      </p:pic>
      <p:sp>
        <p:nvSpPr>
          <p:cNvPr id="15" name="Arrow: Down 14">
            <a:extLst>
              <a:ext uri="{FF2B5EF4-FFF2-40B4-BE49-F238E27FC236}">
                <a16:creationId xmlns:a16="http://schemas.microsoft.com/office/drawing/2014/main" id="{BDF773D5-EF90-403F-882D-E7594576CB85}"/>
              </a:ext>
            </a:extLst>
          </p:cNvPr>
          <p:cNvSpPr/>
          <p:nvPr/>
        </p:nvSpPr>
        <p:spPr>
          <a:xfrm>
            <a:off x="7121498" y="3184547"/>
            <a:ext cx="507902" cy="7576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79DE6F9-5439-4BB3-B73A-68F4C64D83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2927" y="276066"/>
            <a:ext cx="3105296" cy="17300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2A03049-D8D6-4A26-B40D-5A171F94BE0D}"/>
              </a:ext>
            </a:extLst>
          </p:cNvPr>
          <p:cNvSpPr>
            <a:spLocks noGrp="1"/>
          </p:cNvSpPr>
          <p:nvPr>
            <p:ph idx="1"/>
          </p:nvPr>
        </p:nvSpPr>
        <p:spPr/>
        <p:txBody>
          <a:bodyPr/>
          <a:lstStyle/>
          <a:p>
            <a:r>
              <a:rPr lang="en-US" dirty="0"/>
              <a:t>Monitoring</a:t>
            </a:r>
          </a:p>
          <a:p>
            <a:pPr lvl="1"/>
            <a:r>
              <a:rPr lang="en-US" dirty="0"/>
              <a:t>Metrics on Number | Duration | Status </a:t>
            </a:r>
            <a:br>
              <a:rPr lang="en-US" dirty="0"/>
            </a:br>
            <a:r>
              <a:rPr lang="en-US" dirty="0"/>
              <a:t>of Function calls - per time window</a:t>
            </a:r>
          </a:p>
          <a:p>
            <a:pPr lvl="1"/>
            <a:r>
              <a:rPr lang="en-US" dirty="0"/>
              <a:t>Alarms on special conditions – causing notifications to be sent</a:t>
            </a:r>
          </a:p>
          <a:p>
            <a:r>
              <a:rPr lang="en-US" dirty="0"/>
              <a:t>Logging</a:t>
            </a:r>
          </a:p>
          <a:p>
            <a:pPr lvl="1"/>
            <a:r>
              <a:rPr lang="en-US" dirty="0"/>
              <a:t>Application Logging from Function is captured by </a:t>
            </a:r>
            <a:br>
              <a:rPr lang="en-US" dirty="0"/>
            </a:br>
            <a:r>
              <a:rPr lang="en-US" dirty="0"/>
              <a:t>OCI Logging Service and can be explored and processed</a:t>
            </a:r>
          </a:p>
          <a:p>
            <a:r>
              <a:rPr lang="en-US" dirty="0"/>
              <a:t>Auditing</a:t>
            </a:r>
          </a:p>
          <a:p>
            <a:pPr lvl="1"/>
            <a:r>
              <a:rPr lang="en-US" dirty="0"/>
              <a:t>Management activities regarding functions are captured</a:t>
            </a:r>
            <a:br>
              <a:rPr lang="en-US" dirty="0"/>
            </a:br>
            <a:r>
              <a:rPr lang="en-US" dirty="0"/>
              <a:t>by Audit Service (who, when, what, with which function)</a:t>
            </a:r>
          </a:p>
          <a:p>
            <a:r>
              <a:rPr lang="en-US" dirty="0"/>
              <a:t>Application Configuration Settings</a:t>
            </a:r>
          </a:p>
          <a:p>
            <a:pPr lvl="1"/>
            <a:r>
              <a:rPr lang="en-US" dirty="0"/>
              <a:t>By (re)defining Configuration Settings on</a:t>
            </a:r>
            <a:br>
              <a:rPr lang="en-US" dirty="0"/>
            </a:br>
            <a:r>
              <a:rPr lang="en-US" dirty="0"/>
              <a:t>application or function can the run time behavior</a:t>
            </a:r>
            <a:br>
              <a:rPr lang="en-US" dirty="0"/>
            </a:br>
            <a:r>
              <a:rPr lang="en-US" dirty="0"/>
              <a:t>of the function be influenced</a:t>
            </a:r>
          </a:p>
        </p:txBody>
      </p:sp>
    </p:spTree>
    <p:extLst>
      <p:ext uri="{BB962C8B-B14F-4D97-AF65-F5344CB8AC3E}">
        <p14:creationId xmlns:p14="http://schemas.microsoft.com/office/powerpoint/2010/main" val="2473628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4723-3722-430E-8685-1CCC47AB0F98}"/>
              </a:ext>
            </a:extLst>
          </p:cNvPr>
          <p:cNvSpPr>
            <a:spLocks noGrp="1"/>
          </p:cNvSpPr>
          <p:nvPr>
            <p:ph type="title"/>
          </p:nvPr>
        </p:nvSpPr>
        <p:spPr/>
        <p:txBody>
          <a:bodyPr/>
          <a:lstStyle/>
          <a:p>
            <a:r>
              <a:rPr lang="en-US" dirty="0"/>
              <a:t>Logging</a:t>
            </a:r>
          </a:p>
        </p:txBody>
      </p:sp>
      <p:pic>
        <p:nvPicPr>
          <p:cNvPr id="6" name="Snagit_SNG831">
            <a:extLst>
              <a:ext uri="{FF2B5EF4-FFF2-40B4-BE49-F238E27FC236}">
                <a16:creationId xmlns:a16="http://schemas.microsoft.com/office/drawing/2014/main" id="{D91ED488-4498-47E9-93AD-180A7231C5D7}"/>
              </a:ext>
            </a:extLst>
          </p:cNvPr>
          <p:cNvPicPr>
            <a:picLocks noGrp="1" noChangeAspect="1"/>
          </p:cNvPicPr>
          <p:nvPr>
            <p:ph idx="1"/>
          </p:nvPr>
        </p:nvPicPr>
        <p:blipFill>
          <a:blip r:embed="rId2"/>
          <a:stretch>
            <a:fillRect/>
          </a:stretch>
        </p:blipFill>
        <p:spPr>
          <a:xfrm>
            <a:off x="190373" y="757424"/>
            <a:ext cx="6623050" cy="2881892"/>
          </a:xfrm>
        </p:spPr>
      </p:pic>
      <p:sp>
        <p:nvSpPr>
          <p:cNvPr id="4" name="Footer Placeholder 3">
            <a:extLst>
              <a:ext uri="{FF2B5EF4-FFF2-40B4-BE49-F238E27FC236}">
                <a16:creationId xmlns:a16="http://schemas.microsoft.com/office/drawing/2014/main" id="{099A61B1-F2BE-4095-845E-94EB13EE30D4}"/>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10" name="Snagit_SNG836">
            <a:extLst>
              <a:ext uri="{FF2B5EF4-FFF2-40B4-BE49-F238E27FC236}">
                <a16:creationId xmlns:a16="http://schemas.microsoft.com/office/drawing/2014/main" id="{BD8F267E-7607-474F-9DE7-E975B4FFFFCF}"/>
              </a:ext>
            </a:extLst>
          </p:cNvPr>
          <p:cNvPicPr>
            <a:picLocks noChangeAspect="1"/>
          </p:cNvPicPr>
          <p:nvPr/>
        </p:nvPicPr>
        <p:blipFill>
          <a:blip r:embed="rId3"/>
          <a:stretch>
            <a:fillRect/>
          </a:stretch>
        </p:blipFill>
        <p:spPr>
          <a:xfrm>
            <a:off x="402940" y="1912828"/>
            <a:ext cx="5974147" cy="2787188"/>
          </a:xfrm>
          <a:prstGeom prst="rect">
            <a:avLst/>
          </a:prstGeom>
          <a:ln>
            <a:noFill/>
          </a:ln>
          <a:effectLst>
            <a:outerShdw blurRad="292100" dist="139700" dir="2700000" algn="tl" rotWithShape="0">
              <a:srgbClr val="333333">
                <a:alpha val="65000"/>
              </a:srgbClr>
            </a:outerShdw>
          </a:effectLst>
        </p:spPr>
      </p:pic>
      <p:pic>
        <p:nvPicPr>
          <p:cNvPr id="8" name="Snagit_SNG833">
            <a:extLst>
              <a:ext uri="{FF2B5EF4-FFF2-40B4-BE49-F238E27FC236}">
                <a16:creationId xmlns:a16="http://schemas.microsoft.com/office/drawing/2014/main" id="{A35AA82D-3255-416F-9011-9C068AFB380F}"/>
              </a:ext>
            </a:extLst>
          </p:cNvPr>
          <p:cNvPicPr>
            <a:picLocks noChangeAspect="1"/>
          </p:cNvPicPr>
          <p:nvPr/>
        </p:nvPicPr>
        <p:blipFill rotWithShape="1">
          <a:blip r:embed="rId4"/>
          <a:srcRect l="-3429" r="31284"/>
          <a:stretch/>
        </p:blipFill>
        <p:spPr>
          <a:xfrm>
            <a:off x="4437888" y="214848"/>
            <a:ext cx="4515739" cy="3438746"/>
          </a:xfrm>
          <a:prstGeom prst="rect">
            <a:avLst/>
          </a:prstGeom>
          <a:ln>
            <a:noFill/>
          </a:ln>
          <a:effectLst>
            <a:outerShdw blurRad="292100" dist="139700" dir="2700000" algn="tl" rotWithShape="0">
              <a:srgbClr val="333333">
                <a:alpha val="65000"/>
              </a:srgbClr>
            </a:outerShdw>
          </a:effectLst>
        </p:spPr>
      </p:pic>
      <p:pic>
        <p:nvPicPr>
          <p:cNvPr id="14" name="Snagit_SNG81A">
            <a:extLst>
              <a:ext uri="{FF2B5EF4-FFF2-40B4-BE49-F238E27FC236}">
                <a16:creationId xmlns:a16="http://schemas.microsoft.com/office/drawing/2014/main" id="{9FFA7280-93B1-4835-9F3F-D49649A1746B}"/>
              </a:ext>
            </a:extLst>
          </p:cNvPr>
          <p:cNvPicPr>
            <a:picLocks noChangeAspect="1"/>
          </p:cNvPicPr>
          <p:nvPr/>
        </p:nvPicPr>
        <p:blipFill>
          <a:blip r:embed="rId5"/>
          <a:stretch>
            <a:fillRect/>
          </a:stretch>
        </p:blipFill>
        <p:spPr>
          <a:xfrm>
            <a:off x="4657344" y="3639316"/>
            <a:ext cx="4342508" cy="865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296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err="1"/>
              <a:t>Verify</a:t>
            </a:r>
            <a:r>
              <a:rPr lang="nl-NL" dirty="0"/>
              <a:t> </a:t>
            </a:r>
            <a:r>
              <a:rPr lang="nl-NL" dirty="0" err="1"/>
              <a:t>through</a:t>
            </a:r>
            <a:r>
              <a:rPr lang="nl-NL" dirty="0"/>
              <a:t> </a:t>
            </a:r>
            <a:r>
              <a:rPr lang="nl-NL" dirty="0" err="1"/>
              <a:t>the</a:t>
            </a:r>
            <a:r>
              <a:rPr lang="nl-NL" dirty="0"/>
              <a:t> </a:t>
            </a:r>
            <a:r>
              <a:rPr lang="nl-NL" dirty="0" err="1"/>
              <a:t>eyes</a:t>
            </a:r>
            <a:r>
              <a:rPr lang="nl-NL" dirty="0"/>
              <a:t> of </a:t>
            </a:r>
            <a:r>
              <a:rPr lang="nl-NL" dirty="0" err="1"/>
              <a:t>an</a:t>
            </a:r>
            <a:r>
              <a:rPr lang="nl-NL" dirty="0"/>
              <a:t> </a:t>
            </a:r>
            <a:r>
              <a:rPr lang="nl-NL" dirty="0" err="1"/>
              <a:t>external</a:t>
            </a:r>
            <a:r>
              <a:rPr lang="nl-NL" dirty="0"/>
              <a:t> client</a:t>
            </a:r>
            <a:br>
              <a:rPr lang="nl-NL" dirty="0"/>
            </a:br>
            <a:r>
              <a:rPr lang="nl-NL" dirty="0" err="1"/>
              <a:t>if</a:t>
            </a:r>
            <a:r>
              <a:rPr lang="nl-NL" dirty="0"/>
              <a:t> </a:t>
            </a:r>
            <a:r>
              <a:rPr lang="nl-NL" dirty="0" err="1"/>
              <a:t>endpoints</a:t>
            </a:r>
            <a:r>
              <a:rPr lang="nl-NL" dirty="0"/>
              <a:t> are </a:t>
            </a:r>
            <a:r>
              <a:rPr lang="nl-NL" dirty="0" err="1"/>
              <a:t>available</a:t>
            </a:r>
            <a:r>
              <a:rPr lang="nl-NL" dirty="0"/>
              <a:t> </a:t>
            </a:r>
            <a:br>
              <a:rPr lang="nl-NL" dirty="0"/>
            </a:br>
            <a:r>
              <a:rPr lang="nl-NL" dirty="0" err="1"/>
              <a:t>and</a:t>
            </a:r>
            <a:r>
              <a:rPr lang="nl-NL" dirty="0"/>
              <a:t> </a:t>
            </a:r>
            <a:r>
              <a:rPr lang="nl-NL" dirty="0" err="1"/>
              <a:t>respond</a:t>
            </a:r>
            <a:r>
              <a:rPr lang="nl-NL" dirty="0"/>
              <a:t> </a:t>
            </a:r>
            <a:r>
              <a:rPr lang="nl-NL" dirty="0" err="1"/>
              <a:t>quick</a:t>
            </a:r>
            <a:r>
              <a:rPr lang="nl-NL" dirty="0"/>
              <a:t> </a:t>
            </a:r>
            <a:r>
              <a:rPr lang="nl-NL" dirty="0" err="1"/>
              <a:t>and</a:t>
            </a:r>
            <a:r>
              <a:rPr lang="nl-NL" dirty="0"/>
              <a:t> well</a:t>
            </a:r>
          </a:p>
          <a:p>
            <a:r>
              <a:rPr lang="nl-NL" dirty="0" err="1"/>
              <a:t>Periodic</a:t>
            </a:r>
            <a:r>
              <a:rPr lang="nl-NL" dirty="0"/>
              <a:t> or </a:t>
            </a:r>
            <a:r>
              <a:rPr lang="nl-NL" dirty="0" err="1"/>
              <a:t>Adhoc</a:t>
            </a:r>
            <a:r>
              <a:rPr lang="nl-NL" dirty="0"/>
              <a:t> call </a:t>
            </a:r>
            <a:r>
              <a:rPr lang="nl-NL" dirty="0" err="1"/>
              <a:t>to</a:t>
            </a:r>
            <a:r>
              <a:rPr lang="nl-NL" dirty="0"/>
              <a:t> </a:t>
            </a:r>
            <a:r>
              <a:rPr lang="nl-NL" dirty="0" err="1"/>
              <a:t>an</a:t>
            </a:r>
            <a:r>
              <a:rPr lang="nl-NL" dirty="0"/>
              <a:t> </a:t>
            </a:r>
            <a:r>
              <a:rPr lang="nl-NL" dirty="0" err="1"/>
              <a:t>endpoint</a:t>
            </a:r>
            <a:endParaRPr lang="nl-NL" dirty="0"/>
          </a:p>
          <a:p>
            <a:pPr lvl="1"/>
            <a:r>
              <a:rPr lang="nl-NL" dirty="0"/>
              <a:t>HTTP(S) or Ping</a:t>
            </a:r>
          </a:p>
          <a:p>
            <a:pPr lvl="1"/>
            <a:r>
              <a:rPr lang="nl-NL" dirty="0" err="1"/>
              <a:t>Specify</a:t>
            </a:r>
            <a:r>
              <a:rPr lang="nl-NL" dirty="0"/>
              <a:t> Headers</a:t>
            </a:r>
          </a:p>
          <a:p>
            <a:pPr lvl="1"/>
            <a:r>
              <a:rPr lang="nl-NL" dirty="0" err="1"/>
              <a:t>Specify</a:t>
            </a:r>
            <a:r>
              <a:rPr lang="nl-NL" dirty="0"/>
              <a:t> Interval (check </a:t>
            </a:r>
            <a:r>
              <a:rPr lang="nl-NL" dirty="0" err="1"/>
              <a:t>frequency</a:t>
            </a:r>
            <a:r>
              <a:rPr lang="nl-NL" dirty="0"/>
              <a:t>)</a:t>
            </a:r>
          </a:p>
          <a:p>
            <a:pPr lvl="1"/>
            <a:r>
              <a:rPr lang="nl-NL" dirty="0" err="1"/>
              <a:t>From</a:t>
            </a:r>
            <a:r>
              <a:rPr lang="nl-NL" dirty="0"/>
              <a:t> </a:t>
            </a:r>
            <a:r>
              <a:rPr lang="nl-NL" dirty="0" err="1"/>
              <a:t>selected</a:t>
            </a:r>
            <a:r>
              <a:rPr lang="nl-NL" dirty="0"/>
              <a:t> </a:t>
            </a:r>
            <a:r>
              <a:rPr lang="nl-NL" dirty="0" err="1"/>
              <a:t>Vantage</a:t>
            </a:r>
            <a:r>
              <a:rPr lang="nl-NL" dirty="0"/>
              <a:t> Points</a:t>
            </a:r>
          </a:p>
          <a:p>
            <a:pPr lvl="2"/>
            <a:r>
              <a:rPr lang="nl-NL" dirty="0"/>
              <a:t>3rd party </a:t>
            </a:r>
            <a:r>
              <a:rPr lang="nl-NL" dirty="0" err="1"/>
              <a:t>clouds</a:t>
            </a:r>
            <a:r>
              <a:rPr lang="nl-NL" dirty="0"/>
              <a:t>, </a:t>
            </a:r>
            <a:r>
              <a:rPr lang="nl-NL" dirty="0" err="1"/>
              <a:t>geographic</a:t>
            </a:r>
            <a:r>
              <a:rPr lang="nl-NL" dirty="0"/>
              <a:t> </a:t>
            </a:r>
            <a:r>
              <a:rPr lang="nl-NL" dirty="0" err="1"/>
              <a:t>locations</a:t>
            </a:r>
            <a:r>
              <a:rPr lang="nl-NL" dirty="0"/>
              <a:t> </a:t>
            </a:r>
            <a:r>
              <a:rPr lang="nl-NL" dirty="0" err="1"/>
              <a:t>around</a:t>
            </a:r>
            <a:r>
              <a:rPr lang="nl-NL" dirty="0"/>
              <a:t> </a:t>
            </a:r>
            <a:r>
              <a:rPr lang="nl-NL" dirty="0" err="1"/>
              <a:t>the</a:t>
            </a:r>
            <a:r>
              <a:rPr lang="nl-NL" dirty="0"/>
              <a:t> </a:t>
            </a:r>
            <a:r>
              <a:rPr lang="nl-NL" dirty="0" err="1"/>
              <a:t>world</a:t>
            </a:r>
            <a:endParaRPr lang="nl-NL" dirty="0"/>
          </a:p>
          <a:p>
            <a:r>
              <a:rPr lang="nl-NL" dirty="0"/>
              <a:t>Health Check </a:t>
            </a:r>
            <a:r>
              <a:rPr lang="nl-NL" dirty="0" err="1"/>
              <a:t>results</a:t>
            </a:r>
            <a:r>
              <a:rPr lang="nl-NL" dirty="0"/>
              <a:t> </a:t>
            </a:r>
            <a:r>
              <a:rPr lang="nl-NL" dirty="0" err="1"/>
              <a:t>can</a:t>
            </a:r>
            <a:r>
              <a:rPr lang="nl-NL" dirty="0"/>
              <a:t> </a:t>
            </a:r>
            <a:r>
              <a:rPr lang="nl-NL" dirty="0" err="1"/>
              <a:t>be</a:t>
            </a:r>
            <a:r>
              <a:rPr lang="nl-NL" dirty="0"/>
              <a:t> </a:t>
            </a:r>
            <a:r>
              <a:rPr lang="nl-NL" dirty="0" err="1"/>
              <a:t>inspected</a:t>
            </a:r>
            <a:r>
              <a:rPr lang="nl-NL" dirty="0"/>
              <a:t> </a:t>
            </a:r>
            <a:r>
              <a:rPr lang="nl-NL" dirty="0" err="1"/>
              <a:t>through</a:t>
            </a:r>
            <a:r>
              <a:rPr lang="nl-NL" dirty="0"/>
              <a:t> </a:t>
            </a:r>
            <a:r>
              <a:rPr lang="nl-NL" dirty="0" err="1"/>
              <a:t>the</a:t>
            </a:r>
            <a:r>
              <a:rPr lang="nl-NL" dirty="0"/>
              <a:t> Monitor in </a:t>
            </a:r>
            <a:r>
              <a:rPr lang="nl-NL" dirty="0" err="1"/>
              <a:t>the</a:t>
            </a:r>
            <a:r>
              <a:rPr lang="nl-NL" dirty="0"/>
              <a:t> Console</a:t>
            </a:r>
          </a:p>
          <a:p>
            <a:r>
              <a:rPr lang="nl-NL" dirty="0" err="1"/>
              <a:t>Use</a:t>
            </a:r>
            <a:r>
              <a:rPr lang="nl-NL" dirty="0"/>
              <a:t> health checks for live </a:t>
            </a:r>
            <a:r>
              <a:rPr lang="nl-NL" dirty="0" err="1"/>
              <a:t>function</a:t>
            </a:r>
            <a:r>
              <a:rPr lang="nl-NL" dirty="0"/>
              <a:t> </a:t>
            </a:r>
            <a:r>
              <a:rPr lang="nl-NL" dirty="0" err="1"/>
              <a:t>smoke</a:t>
            </a:r>
            <a:r>
              <a:rPr lang="nl-NL" dirty="0"/>
              <a:t> tests  </a:t>
            </a:r>
          </a:p>
          <a:p>
            <a:endParaRPr lang="nl-NL" dirty="0"/>
          </a:p>
          <a:p>
            <a:endParaRPr lang="nl-NL" dirty="0"/>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5257935" y="288000"/>
            <a:ext cx="3650296" cy="1646063"/>
          </a:xfrm>
          <a:prstGeom prst="rect">
            <a:avLst/>
          </a:prstGeom>
        </p:spPr>
      </p:pic>
      <p:sp>
        <p:nvSpPr>
          <p:cNvPr id="7" name="Oval 6">
            <a:extLst>
              <a:ext uri="{FF2B5EF4-FFF2-40B4-BE49-F238E27FC236}">
                <a16:creationId xmlns:a16="http://schemas.microsoft.com/office/drawing/2014/main" id="{17ECF2AD-5AA5-4D74-BB53-FF3FEBC5BCD0}"/>
              </a:ext>
            </a:extLst>
          </p:cNvPr>
          <p:cNvSpPr/>
          <p:nvPr/>
        </p:nvSpPr>
        <p:spPr>
          <a:xfrm>
            <a:off x="5698616" y="387381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C164BC-495F-42E9-8F9D-BE89421448E1}"/>
              </a:ext>
            </a:extLst>
          </p:cNvPr>
          <p:cNvSpPr/>
          <p:nvPr/>
        </p:nvSpPr>
        <p:spPr>
          <a:xfrm>
            <a:off x="6326084" y="455367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0" name="Graphic 9">
            <a:extLst>
              <a:ext uri="{FF2B5EF4-FFF2-40B4-BE49-F238E27FC236}">
                <a16:creationId xmlns:a16="http://schemas.microsoft.com/office/drawing/2014/main" id="{43B8B5C8-F7E7-478C-A219-ABFB3CA96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8545" y="4047697"/>
            <a:ext cx="496952" cy="496952"/>
          </a:xfrm>
          <a:prstGeom prst="rect">
            <a:avLst/>
          </a:prstGeom>
        </p:spPr>
      </p:pic>
      <p:grpSp>
        <p:nvGrpSpPr>
          <p:cNvPr id="11" name="Group 10">
            <a:extLst>
              <a:ext uri="{FF2B5EF4-FFF2-40B4-BE49-F238E27FC236}">
                <a16:creationId xmlns:a16="http://schemas.microsoft.com/office/drawing/2014/main" id="{B1A6275D-89A1-4E02-B0A2-F3386E358395}"/>
              </a:ext>
            </a:extLst>
          </p:cNvPr>
          <p:cNvGrpSpPr/>
          <p:nvPr/>
        </p:nvGrpSpPr>
        <p:grpSpPr>
          <a:xfrm>
            <a:off x="3452324" y="3922338"/>
            <a:ext cx="805942" cy="937662"/>
            <a:chOff x="7676309" y="2584867"/>
            <a:chExt cx="805942" cy="937662"/>
          </a:xfrm>
        </p:grpSpPr>
        <p:grpSp>
          <p:nvGrpSpPr>
            <p:cNvPr id="12" name="Group 11">
              <a:extLst>
                <a:ext uri="{FF2B5EF4-FFF2-40B4-BE49-F238E27FC236}">
                  <a16:creationId xmlns:a16="http://schemas.microsoft.com/office/drawing/2014/main" id="{EE410CDD-05C4-4BA2-AD1C-C70C48001DCF}"/>
                </a:ext>
              </a:extLst>
            </p:cNvPr>
            <p:cNvGrpSpPr/>
            <p:nvPr/>
          </p:nvGrpSpPr>
          <p:grpSpPr>
            <a:xfrm>
              <a:off x="7730803" y="2584867"/>
              <a:ext cx="677701" cy="695030"/>
              <a:chOff x="7053326" y="4004425"/>
              <a:chExt cx="606942" cy="622462"/>
            </a:xfrm>
          </p:grpSpPr>
          <p:sp>
            <p:nvSpPr>
              <p:cNvPr id="14" name="Rectangle 13">
                <a:extLst>
                  <a:ext uri="{FF2B5EF4-FFF2-40B4-BE49-F238E27FC236}">
                    <a16:creationId xmlns:a16="http://schemas.microsoft.com/office/drawing/2014/main" id="{A36929F9-E139-49F4-9324-EE0458F3200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FD209B82-95F7-4CA7-B9E5-D0368C4841E4}"/>
                  </a:ext>
                </a:extLst>
              </p:cNvPr>
              <p:cNvGrpSpPr/>
              <p:nvPr/>
            </p:nvGrpSpPr>
            <p:grpSpPr>
              <a:xfrm>
                <a:off x="7163032" y="4055780"/>
                <a:ext cx="363451" cy="527464"/>
                <a:chOff x="9231825" y="4077333"/>
                <a:chExt cx="439737" cy="638175"/>
              </a:xfrm>
            </p:grpSpPr>
            <p:sp>
              <p:nvSpPr>
                <p:cNvPr id="16" name="Freeform 40">
                  <a:extLst>
                    <a:ext uri="{FF2B5EF4-FFF2-40B4-BE49-F238E27FC236}">
                      <a16:creationId xmlns:a16="http://schemas.microsoft.com/office/drawing/2014/main" id="{180F94AC-8981-4CD9-97D6-E0785684BC82}"/>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 name="Freeform 41">
                  <a:extLst>
                    <a:ext uri="{FF2B5EF4-FFF2-40B4-BE49-F238E27FC236}">
                      <a16:creationId xmlns:a16="http://schemas.microsoft.com/office/drawing/2014/main" id="{6CB0C24A-9BA8-4936-9D34-A04D61965D3D}"/>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8" name="Freeform 42">
                  <a:extLst>
                    <a:ext uri="{FF2B5EF4-FFF2-40B4-BE49-F238E27FC236}">
                      <a16:creationId xmlns:a16="http://schemas.microsoft.com/office/drawing/2014/main" id="{F0281EB7-A3AF-4813-A80C-411A0F0E3BFD}"/>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9" name="Freeform 43">
                  <a:extLst>
                    <a:ext uri="{FF2B5EF4-FFF2-40B4-BE49-F238E27FC236}">
                      <a16:creationId xmlns:a16="http://schemas.microsoft.com/office/drawing/2014/main" id="{47C9C253-3FDD-41A3-A96E-CB57859C5DC7}"/>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F2AECCF5-5969-4D37-A4BA-4840A7A9F615}"/>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3" name="Rectangle 12">
              <a:extLst>
                <a:ext uri="{FF2B5EF4-FFF2-40B4-BE49-F238E27FC236}">
                  <a16:creationId xmlns:a16="http://schemas.microsoft.com/office/drawing/2014/main" id="{C92A3A3F-C6F2-4027-B6ED-94D10AEBC5E7}"/>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22" name="Rectangle 21">
            <a:extLst>
              <a:ext uri="{FF2B5EF4-FFF2-40B4-BE49-F238E27FC236}">
                <a16:creationId xmlns:a16="http://schemas.microsoft.com/office/drawing/2014/main" id="{BCE80910-87BA-4122-99E0-365EE3FC7ECD}"/>
              </a:ext>
            </a:extLst>
          </p:cNvPr>
          <p:cNvSpPr/>
          <p:nvPr/>
        </p:nvSpPr>
        <p:spPr>
          <a:xfrm>
            <a:off x="4539974" y="450593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23" name="Graphic 22">
            <a:extLst>
              <a:ext uri="{FF2B5EF4-FFF2-40B4-BE49-F238E27FC236}">
                <a16:creationId xmlns:a16="http://schemas.microsoft.com/office/drawing/2014/main" id="{6606BC72-B439-40B9-A151-92D6107A2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4022" y="4087927"/>
            <a:ext cx="496952" cy="496952"/>
          </a:xfrm>
          <a:prstGeom prst="rect">
            <a:avLst/>
          </a:prstGeom>
        </p:spPr>
      </p:pic>
      <p:cxnSp>
        <p:nvCxnSpPr>
          <p:cNvPr id="6" name="Straight Arrow Connector 5">
            <a:extLst>
              <a:ext uri="{FF2B5EF4-FFF2-40B4-BE49-F238E27FC236}">
                <a16:creationId xmlns:a16="http://schemas.microsoft.com/office/drawing/2014/main" id="{D3BA1ED6-217D-4EA0-85B9-BF223D839EC9}"/>
              </a:ext>
            </a:extLst>
          </p:cNvPr>
          <p:cNvCxnSpPr/>
          <p:nvPr/>
        </p:nvCxnSpPr>
        <p:spPr>
          <a:xfrm>
            <a:off x="4118645" y="4322506"/>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CBFDD8-8C7C-4E0D-99A3-F4EAA28B5ED7}"/>
              </a:ext>
            </a:extLst>
          </p:cNvPr>
          <p:cNvCxnSpPr/>
          <p:nvPr/>
        </p:nvCxnSpPr>
        <p:spPr>
          <a:xfrm>
            <a:off x="5180974" y="432250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agnetic Disk 25">
            <a:extLst>
              <a:ext uri="{FF2B5EF4-FFF2-40B4-BE49-F238E27FC236}">
                <a16:creationId xmlns:a16="http://schemas.microsoft.com/office/drawing/2014/main" id="{84DA0E43-CC79-4CB9-8891-95F828AD6CE8}"/>
              </a:ext>
            </a:extLst>
          </p:cNvPr>
          <p:cNvSpPr/>
          <p:nvPr/>
        </p:nvSpPr>
        <p:spPr>
          <a:xfrm>
            <a:off x="7991647" y="357738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4083E9A0-289A-4DA7-84CF-F37F7EF0F9B0}"/>
              </a:ext>
            </a:extLst>
          </p:cNvPr>
          <p:cNvSpPr/>
          <p:nvPr/>
        </p:nvSpPr>
        <p:spPr>
          <a:xfrm>
            <a:off x="8305091" y="420379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02B95E-9B3F-4584-AAE4-F971A0352004}"/>
              </a:ext>
            </a:extLst>
          </p:cNvPr>
          <p:cNvSpPr/>
          <p:nvPr/>
        </p:nvSpPr>
        <p:spPr>
          <a:xfrm>
            <a:off x="7421179" y="321385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B8085FF-0659-4654-A356-0FE343709ED6}"/>
              </a:ext>
            </a:extLst>
          </p:cNvPr>
          <p:cNvSpPr/>
          <p:nvPr/>
        </p:nvSpPr>
        <p:spPr>
          <a:xfrm>
            <a:off x="7675102" y="463321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9456" name="Straight Arrow Connector 19455">
            <a:extLst>
              <a:ext uri="{FF2B5EF4-FFF2-40B4-BE49-F238E27FC236}">
                <a16:creationId xmlns:a16="http://schemas.microsoft.com/office/drawing/2014/main" id="{D159CB34-214E-4661-B662-59C21FCCDC60}"/>
              </a:ext>
            </a:extLst>
          </p:cNvPr>
          <p:cNvCxnSpPr>
            <a:stCxn id="7" idx="7"/>
          </p:cNvCxnSpPr>
          <p:nvPr/>
        </p:nvCxnSpPr>
        <p:spPr>
          <a:xfrm flipV="1">
            <a:off x="7354792" y="348420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59" name="Straight Arrow Connector 19458">
            <a:extLst>
              <a:ext uri="{FF2B5EF4-FFF2-40B4-BE49-F238E27FC236}">
                <a16:creationId xmlns:a16="http://schemas.microsoft.com/office/drawing/2014/main" id="{619926C9-0F1A-4E3A-B984-61B04600C075}"/>
              </a:ext>
            </a:extLst>
          </p:cNvPr>
          <p:cNvCxnSpPr>
            <a:cxnSpLocks/>
          </p:cNvCxnSpPr>
          <p:nvPr/>
        </p:nvCxnSpPr>
        <p:spPr>
          <a:xfrm flipV="1">
            <a:off x="7591641" y="407344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FC614E-BA37-47D1-89C1-9B6B11BB314C}"/>
              </a:ext>
            </a:extLst>
          </p:cNvPr>
          <p:cNvCxnSpPr>
            <a:cxnSpLocks/>
            <a:endCxn id="27" idx="2"/>
          </p:cNvCxnSpPr>
          <p:nvPr/>
        </p:nvCxnSpPr>
        <p:spPr>
          <a:xfrm flipV="1">
            <a:off x="7610980" y="441126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64" name="Straight Arrow Connector 19463">
            <a:extLst>
              <a:ext uri="{FF2B5EF4-FFF2-40B4-BE49-F238E27FC236}">
                <a16:creationId xmlns:a16="http://schemas.microsoft.com/office/drawing/2014/main" id="{202B6660-50EA-4E8C-919F-089933EF71A7}"/>
              </a:ext>
            </a:extLst>
          </p:cNvPr>
          <p:cNvCxnSpPr>
            <a:stCxn id="7" idx="5"/>
            <a:endCxn id="30" idx="1"/>
          </p:cNvCxnSpPr>
          <p:nvPr/>
        </p:nvCxnSpPr>
        <p:spPr>
          <a:xfrm>
            <a:off x="7354792" y="468229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465" name="Group 19464">
            <a:extLst>
              <a:ext uri="{FF2B5EF4-FFF2-40B4-BE49-F238E27FC236}">
                <a16:creationId xmlns:a16="http://schemas.microsoft.com/office/drawing/2014/main" id="{2A0BF2EF-CF5A-4CE3-9903-93EDAD1DB305}"/>
              </a:ext>
            </a:extLst>
          </p:cNvPr>
          <p:cNvGrpSpPr/>
          <p:nvPr/>
        </p:nvGrpSpPr>
        <p:grpSpPr>
          <a:xfrm>
            <a:off x="4788347" y="2045943"/>
            <a:ext cx="2223133" cy="1303677"/>
            <a:chOff x="2226947" y="1149964"/>
            <a:chExt cx="4690106" cy="2843573"/>
          </a:xfrm>
        </p:grpSpPr>
        <p:pic>
          <p:nvPicPr>
            <p:cNvPr id="42" name="Picture 41">
              <a:extLst>
                <a:ext uri="{FF2B5EF4-FFF2-40B4-BE49-F238E27FC236}">
                  <a16:creationId xmlns:a16="http://schemas.microsoft.com/office/drawing/2014/main" id="{A3B6C060-450C-4910-A82C-E8726E5699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6947" y="1149964"/>
              <a:ext cx="46736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5" descr="Eye">
              <a:extLst>
                <a:ext uri="{FF2B5EF4-FFF2-40B4-BE49-F238E27FC236}">
                  <a16:creationId xmlns:a16="http://schemas.microsoft.com/office/drawing/2014/main" id="{923F3E44-A145-48CF-9E50-78693762D4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4374" y="2452235"/>
              <a:ext cx="408191" cy="408191"/>
            </a:xfrm>
            <a:prstGeom prst="rect">
              <a:avLst/>
            </a:prstGeom>
          </p:spPr>
        </p:pic>
        <p:pic>
          <p:nvPicPr>
            <p:cNvPr id="44" name="Graphic 8" descr="Eye">
              <a:extLst>
                <a:ext uri="{FF2B5EF4-FFF2-40B4-BE49-F238E27FC236}">
                  <a16:creationId xmlns:a16="http://schemas.microsoft.com/office/drawing/2014/main" id="{8C210343-4738-4A72-8791-2908776260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13644" y="2044044"/>
              <a:ext cx="408191" cy="408191"/>
            </a:xfrm>
            <a:prstGeom prst="rect">
              <a:avLst/>
            </a:prstGeom>
          </p:spPr>
        </p:pic>
        <p:pic>
          <p:nvPicPr>
            <p:cNvPr id="45" name="Graphic 9" descr="Eye">
              <a:extLst>
                <a:ext uri="{FF2B5EF4-FFF2-40B4-BE49-F238E27FC236}">
                  <a16:creationId xmlns:a16="http://schemas.microsoft.com/office/drawing/2014/main" id="{34AADC06-0F75-41DC-9659-9C624FE6FB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9014" y="2675290"/>
              <a:ext cx="408191" cy="408191"/>
            </a:xfrm>
            <a:prstGeom prst="rect">
              <a:avLst/>
            </a:prstGeom>
          </p:spPr>
        </p:pic>
        <p:pic>
          <p:nvPicPr>
            <p:cNvPr id="46" name="Graphic 10" descr="Eye">
              <a:extLst>
                <a:ext uri="{FF2B5EF4-FFF2-40B4-BE49-F238E27FC236}">
                  <a16:creationId xmlns:a16="http://schemas.microsoft.com/office/drawing/2014/main" id="{C4CD6720-CE56-4738-B940-F3AC6D1E57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2169" y="1561444"/>
              <a:ext cx="408191" cy="408191"/>
            </a:xfrm>
            <a:prstGeom prst="rect">
              <a:avLst/>
            </a:prstGeom>
          </p:spPr>
        </p:pic>
        <p:pic>
          <p:nvPicPr>
            <p:cNvPr id="47" name="Graphic 11" descr="Eye">
              <a:extLst>
                <a:ext uri="{FF2B5EF4-FFF2-40B4-BE49-F238E27FC236}">
                  <a16:creationId xmlns:a16="http://schemas.microsoft.com/office/drawing/2014/main" id="{1CFA9D81-3692-4FD2-AE55-09A2FD6EEC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7095" y="1784036"/>
              <a:ext cx="408191" cy="408191"/>
            </a:xfrm>
            <a:prstGeom prst="rect">
              <a:avLst/>
            </a:prstGeom>
          </p:spPr>
        </p:pic>
        <p:pic>
          <p:nvPicPr>
            <p:cNvPr id="48" name="Graphic 12" descr="Eye">
              <a:extLst>
                <a:ext uri="{FF2B5EF4-FFF2-40B4-BE49-F238E27FC236}">
                  <a16:creationId xmlns:a16="http://schemas.microsoft.com/office/drawing/2014/main" id="{DDAD09D5-21C0-4C4E-9519-D33B6DB3FE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7762" y="1969635"/>
              <a:ext cx="408191" cy="408191"/>
            </a:xfrm>
            <a:prstGeom prst="rect">
              <a:avLst/>
            </a:prstGeom>
          </p:spPr>
        </p:pic>
        <p:pic>
          <p:nvPicPr>
            <p:cNvPr id="49" name="Graphic 13" descr="Eye">
              <a:extLst>
                <a:ext uri="{FF2B5EF4-FFF2-40B4-BE49-F238E27FC236}">
                  <a16:creationId xmlns:a16="http://schemas.microsoft.com/office/drawing/2014/main" id="{3F2EAFC3-9820-4D78-B6EA-46172BDE49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9108" y="1783607"/>
              <a:ext cx="408191" cy="408191"/>
            </a:xfrm>
            <a:prstGeom prst="rect">
              <a:avLst/>
            </a:prstGeom>
          </p:spPr>
        </p:pic>
        <p:pic>
          <p:nvPicPr>
            <p:cNvPr id="50" name="Graphic 14" descr="Eye">
              <a:extLst>
                <a:ext uri="{FF2B5EF4-FFF2-40B4-BE49-F238E27FC236}">
                  <a16:creationId xmlns:a16="http://schemas.microsoft.com/office/drawing/2014/main" id="{B25D07CA-EF49-4783-A631-E980755D95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93847" y="1839948"/>
              <a:ext cx="408191" cy="408191"/>
            </a:xfrm>
            <a:prstGeom prst="rect">
              <a:avLst/>
            </a:prstGeom>
          </p:spPr>
        </p:pic>
        <p:pic>
          <p:nvPicPr>
            <p:cNvPr id="51" name="Graphic 15" descr="Eye">
              <a:extLst>
                <a:ext uri="{FF2B5EF4-FFF2-40B4-BE49-F238E27FC236}">
                  <a16:creationId xmlns:a16="http://schemas.microsoft.com/office/drawing/2014/main" id="{1ED39182-9C03-4F27-97DB-2734E8F711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74725" y="1598437"/>
              <a:ext cx="408191" cy="408191"/>
            </a:xfrm>
            <a:prstGeom prst="rect">
              <a:avLst/>
            </a:prstGeom>
          </p:spPr>
        </p:pic>
        <p:pic>
          <p:nvPicPr>
            <p:cNvPr id="52" name="Graphic 16" descr="Eye">
              <a:extLst>
                <a:ext uri="{FF2B5EF4-FFF2-40B4-BE49-F238E27FC236}">
                  <a16:creationId xmlns:a16="http://schemas.microsoft.com/office/drawing/2014/main" id="{CAC4EFE9-F2A0-4C0B-A965-6C38790698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68053" y="2200186"/>
              <a:ext cx="408191" cy="408191"/>
            </a:xfrm>
            <a:prstGeom prst="rect">
              <a:avLst/>
            </a:prstGeom>
          </p:spPr>
        </p:pic>
        <p:pic>
          <p:nvPicPr>
            <p:cNvPr id="53" name="Graphic 17" descr="Eye">
              <a:extLst>
                <a:ext uri="{FF2B5EF4-FFF2-40B4-BE49-F238E27FC236}">
                  <a16:creationId xmlns:a16="http://schemas.microsoft.com/office/drawing/2014/main" id="{C7538F63-7D0B-4604-BFE9-696EAE5D50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46214" y="1635852"/>
              <a:ext cx="408191" cy="408191"/>
            </a:xfrm>
            <a:prstGeom prst="rect">
              <a:avLst/>
            </a:prstGeom>
          </p:spPr>
        </p:pic>
        <p:pic>
          <p:nvPicPr>
            <p:cNvPr id="54" name="Graphic 18" descr="Eye">
              <a:extLst>
                <a:ext uri="{FF2B5EF4-FFF2-40B4-BE49-F238E27FC236}">
                  <a16:creationId xmlns:a16="http://schemas.microsoft.com/office/drawing/2014/main" id="{41C69A3D-5A65-438C-AEE9-0DB86F88C8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1984" y="1635851"/>
              <a:ext cx="408191" cy="408191"/>
            </a:xfrm>
            <a:prstGeom prst="rect">
              <a:avLst/>
            </a:prstGeom>
          </p:spPr>
        </p:pic>
        <p:pic>
          <p:nvPicPr>
            <p:cNvPr id="55" name="Graphic 19" descr="Eye">
              <a:extLst>
                <a:ext uri="{FF2B5EF4-FFF2-40B4-BE49-F238E27FC236}">
                  <a16:creationId xmlns:a16="http://schemas.microsoft.com/office/drawing/2014/main" id="{F2079844-20B9-48DB-85F9-DC9D758231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99050" y="1635851"/>
              <a:ext cx="408191" cy="408191"/>
            </a:xfrm>
            <a:prstGeom prst="rect">
              <a:avLst/>
            </a:prstGeom>
          </p:spPr>
        </p:pic>
        <p:pic>
          <p:nvPicPr>
            <p:cNvPr id="56" name="Graphic 20" descr="Eye">
              <a:extLst>
                <a:ext uri="{FF2B5EF4-FFF2-40B4-BE49-F238E27FC236}">
                  <a16:creationId xmlns:a16="http://schemas.microsoft.com/office/drawing/2014/main" id="{A455C112-64A4-493B-9732-8DDDB49E46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463" y="1791995"/>
              <a:ext cx="408191" cy="408191"/>
            </a:xfrm>
            <a:prstGeom prst="rect">
              <a:avLst/>
            </a:prstGeom>
          </p:spPr>
        </p:pic>
        <p:pic>
          <p:nvPicPr>
            <p:cNvPr id="57" name="Picture 56">
              <a:extLst>
                <a:ext uri="{FF2B5EF4-FFF2-40B4-BE49-F238E27FC236}">
                  <a16:creationId xmlns:a16="http://schemas.microsoft.com/office/drawing/2014/main" id="{5E2DB801-C9F3-4BEB-8FE8-4863E9AA7A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9816" y="3441093"/>
              <a:ext cx="1052274" cy="552444"/>
            </a:xfrm>
            <a:prstGeom prst="rect">
              <a:avLst/>
            </a:prstGeom>
            <a:noFill/>
            <a:extLst>
              <a:ext uri="{909E8E84-426E-40DD-AFC4-6F175D3DCCD1}">
                <a14:hiddenFill xmlns:a14="http://schemas.microsoft.com/office/drawing/2010/main">
                  <a:solidFill>
                    <a:srgbClr val="FFFFFF"/>
                  </a:solidFill>
                </a14:hiddenFill>
              </a:ext>
            </a:extLst>
          </p:spPr>
        </p:pic>
        <p:pic>
          <p:nvPicPr>
            <p:cNvPr id="58" name="Snagit_SNG84B">
              <a:extLst>
                <a:ext uri="{FF2B5EF4-FFF2-40B4-BE49-F238E27FC236}">
                  <a16:creationId xmlns:a16="http://schemas.microsoft.com/office/drawing/2014/main" id="{2BD9D492-05BB-49AB-A5DE-FDC49DE272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98546" y="3486764"/>
              <a:ext cx="539013" cy="416716"/>
            </a:xfrm>
            <a:prstGeom prst="rect">
              <a:avLst/>
            </a:prstGeom>
          </p:spPr>
        </p:pic>
        <p:pic>
          <p:nvPicPr>
            <p:cNvPr id="59" name="Snagit_SNG85F">
              <a:extLst>
                <a:ext uri="{FF2B5EF4-FFF2-40B4-BE49-F238E27FC236}">
                  <a16:creationId xmlns:a16="http://schemas.microsoft.com/office/drawing/2014/main" id="{431377C5-B889-451C-9E99-64C19C0962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7223" y="3598625"/>
              <a:ext cx="519830" cy="336611"/>
            </a:xfrm>
            <a:prstGeom prst="rect">
              <a:avLst/>
            </a:prstGeom>
          </p:spPr>
        </p:pic>
      </p:grpSp>
    </p:spTree>
    <p:extLst>
      <p:ext uri="{BB962C8B-B14F-4D97-AF65-F5344CB8AC3E}">
        <p14:creationId xmlns:p14="http://schemas.microsoft.com/office/powerpoint/2010/main" val="10976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946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945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45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946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9" grpId="0"/>
      <p:bldP spid="22" grpId="0"/>
      <p:bldP spid="26" grpId="0" animBg="1"/>
      <p:bldP spid="27" grpId="0" animBg="1"/>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[tricks for] </a:t>
            </a:r>
            <a:r>
              <a:rPr lang="nl-NL" dirty="0" err="1"/>
              <a:t>Scheduling</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a:t>OCI does </a:t>
            </a:r>
            <a:r>
              <a:rPr lang="nl-NL" dirty="0" err="1"/>
              <a:t>not</a:t>
            </a:r>
            <a:r>
              <a:rPr lang="nl-NL" dirty="0"/>
              <a:t> </a:t>
            </a:r>
            <a:r>
              <a:rPr lang="nl-NL" dirty="0" err="1"/>
              <a:t>currently</a:t>
            </a:r>
            <a:r>
              <a:rPr lang="nl-NL" dirty="0"/>
              <a:t> have a way </a:t>
            </a:r>
            <a:r>
              <a:rPr lang="nl-NL" dirty="0" err="1"/>
              <a:t>to</a:t>
            </a:r>
            <a:r>
              <a:rPr lang="nl-NL" dirty="0"/>
              <a:t> </a:t>
            </a:r>
            <a:r>
              <a:rPr lang="nl-NL" dirty="0" err="1"/>
              <a:t>schedule</a:t>
            </a:r>
            <a:r>
              <a:rPr lang="nl-NL" dirty="0"/>
              <a:t> jobs</a:t>
            </a:r>
          </a:p>
          <a:p>
            <a:r>
              <a:rPr lang="nl-NL" dirty="0"/>
              <a:t>Health Checks are </a:t>
            </a:r>
            <a:r>
              <a:rPr lang="nl-NL" dirty="0" err="1"/>
              <a:t>scheduled</a:t>
            </a:r>
            <a:r>
              <a:rPr lang="nl-NL" dirty="0"/>
              <a:t>, </a:t>
            </a:r>
            <a:r>
              <a:rPr lang="nl-NL" dirty="0" err="1"/>
              <a:t>periodic</a:t>
            </a:r>
            <a:r>
              <a:rPr lang="nl-NL" dirty="0"/>
              <a:t> HTTP(S) </a:t>
            </a:r>
            <a:r>
              <a:rPr lang="nl-NL" dirty="0" err="1"/>
              <a:t>requests</a:t>
            </a:r>
            <a:endParaRPr lang="nl-NL" dirty="0"/>
          </a:p>
          <a:p>
            <a:pPr lvl="1"/>
            <a:r>
              <a:rPr lang="nl-NL" dirty="0" err="1"/>
              <a:t>Once</a:t>
            </a:r>
            <a:r>
              <a:rPr lang="nl-NL" dirty="0"/>
              <a:t> </a:t>
            </a:r>
            <a:r>
              <a:rPr lang="nl-NL" dirty="0" err="1"/>
              <a:t>every</a:t>
            </a:r>
            <a:r>
              <a:rPr lang="nl-NL" dirty="0"/>
              <a:t> 30 | 60 </a:t>
            </a:r>
            <a:r>
              <a:rPr lang="nl-NL" dirty="0" err="1"/>
              <a:t>seconds</a:t>
            </a:r>
            <a:r>
              <a:rPr lang="nl-NL" dirty="0"/>
              <a:t> or 5 | 10 | 15 minutes</a:t>
            </a:r>
          </a:p>
          <a:p>
            <a:r>
              <a:rPr lang="nl-NL" dirty="0"/>
              <a:t>Monitoring </a:t>
            </a:r>
            <a:r>
              <a:rPr lang="nl-NL" dirty="0" err="1"/>
              <a:t>Alarms</a:t>
            </a:r>
            <a:r>
              <a:rPr lang="nl-NL" dirty="0"/>
              <a:t> are </a:t>
            </a:r>
            <a:r>
              <a:rPr lang="nl-NL" dirty="0" err="1"/>
              <a:t>evaluated</a:t>
            </a:r>
            <a:r>
              <a:rPr lang="nl-NL" dirty="0"/>
              <a:t> </a:t>
            </a:r>
            <a:r>
              <a:rPr lang="nl-NL" dirty="0" err="1"/>
              <a:t>and</a:t>
            </a:r>
            <a:r>
              <a:rPr lang="nl-NL" dirty="0"/>
              <a:t> </a:t>
            </a:r>
            <a:r>
              <a:rPr lang="nl-NL" dirty="0" err="1"/>
              <a:t>repeated</a:t>
            </a:r>
            <a:r>
              <a:rPr lang="nl-NL" dirty="0"/>
              <a:t> on </a:t>
            </a:r>
            <a:r>
              <a:rPr lang="nl-NL" dirty="0" err="1"/>
              <a:t>the</a:t>
            </a:r>
            <a:r>
              <a:rPr lang="nl-NL" dirty="0"/>
              <a:t> </a:t>
            </a:r>
            <a:br>
              <a:rPr lang="nl-NL" dirty="0"/>
            </a:br>
            <a:r>
              <a:rPr lang="nl-NL" dirty="0" err="1"/>
              <a:t>indicated</a:t>
            </a:r>
            <a:r>
              <a:rPr lang="nl-NL" dirty="0"/>
              <a:t> </a:t>
            </a:r>
            <a:r>
              <a:rPr lang="nl-NL" dirty="0" err="1"/>
              <a:t>specific</a:t>
            </a:r>
            <a:r>
              <a:rPr lang="nl-NL" dirty="0"/>
              <a:t> interval</a:t>
            </a:r>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41" name="Graphic 40" descr="Alarm clock">
            <a:extLst>
              <a:ext uri="{FF2B5EF4-FFF2-40B4-BE49-F238E27FC236}">
                <a16:creationId xmlns:a16="http://schemas.microsoft.com/office/drawing/2014/main" id="{117F89DC-C85D-44D7-B982-48FC2A4FB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0844" y="2351671"/>
            <a:ext cx="688503" cy="688503"/>
          </a:xfrm>
          <a:prstGeom prst="rect">
            <a:avLst/>
          </a:prstGeom>
        </p:spPr>
      </p:pic>
      <p:sp>
        <p:nvSpPr>
          <p:cNvPr id="30" name="Oval 29">
            <a:extLst>
              <a:ext uri="{FF2B5EF4-FFF2-40B4-BE49-F238E27FC236}">
                <a16:creationId xmlns:a16="http://schemas.microsoft.com/office/drawing/2014/main" id="{109DAB63-E666-4EE6-9A69-A5623FCE9418}"/>
              </a:ext>
            </a:extLst>
          </p:cNvPr>
          <p:cNvSpPr/>
          <p:nvPr/>
        </p:nvSpPr>
        <p:spPr>
          <a:xfrm>
            <a:off x="4906136" y="2585662"/>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1F4BF3-8FD4-4018-977B-61242C1BE7EB}"/>
              </a:ext>
            </a:extLst>
          </p:cNvPr>
          <p:cNvSpPr/>
          <p:nvPr/>
        </p:nvSpPr>
        <p:spPr>
          <a:xfrm>
            <a:off x="5533604" y="3265524"/>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2" name="Graphic 31">
            <a:extLst>
              <a:ext uri="{FF2B5EF4-FFF2-40B4-BE49-F238E27FC236}">
                <a16:creationId xmlns:a16="http://schemas.microsoft.com/office/drawing/2014/main" id="{556B5773-10FC-47CA-9BB8-756CAA2BE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065" y="2759545"/>
            <a:ext cx="496952" cy="496952"/>
          </a:xfrm>
          <a:prstGeom prst="rect">
            <a:avLst/>
          </a:prstGeom>
        </p:spPr>
      </p:pic>
      <p:grpSp>
        <p:nvGrpSpPr>
          <p:cNvPr id="33" name="Group 32">
            <a:extLst>
              <a:ext uri="{FF2B5EF4-FFF2-40B4-BE49-F238E27FC236}">
                <a16:creationId xmlns:a16="http://schemas.microsoft.com/office/drawing/2014/main" id="{63FE63C1-FE90-4A1A-AD77-E98B33CDF7CC}"/>
              </a:ext>
            </a:extLst>
          </p:cNvPr>
          <p:cNvGrpSpPr/>
          <p:nvPr/>
        </p:nvGrpSpPr>
        <p:grpSpPr>
          <a:xfrm>
            <a:off x="2659844" y="2634186"/>
            <a:ext cx="805942" cy="937662"/>
            <a:chOff x="7676309" y="2584867"/>
            <a:chExt cx="805942" cy="937662"/>
          </a:xfrm>
        </p:grpSpPr>
        <p:grpSp>
          <p:nvGrpSpPr>
            <p:cNvPr id="34" name="Group 33">
              <a:extLst>
                <a:ext uri="{FF2B5EF4-FFF2-40B4-BE49-F238E27FC236}">
                  <a16:creationId xmlns:a16="http://schemas.microsoft.com/office/drawing/2014/main" id="{78B46035-2C98-4CF8-85B6-0E623EAD1ABD}"/>
                </a:ext>
              </a:extLst>
            </p:cNvPr>
            <p:cNvGrpSpPr/>
            <p:nvPr/>
          </p:nvGrpSpPr>
          <p:grpSpPr>
            <a:xfrm>
              <a:off x="7730803" y="2584867"/>
              <a:ext cx="677701" cy="695030"/>
              <a:chOff x="7053326" y="4004425"/>
              <a:chExt cx="606942" cy="622462"/>
            </a:xfrm>
          </p:grpSpPr>
          <p:sp>
            <p:nvSpPr>
              <p:cNvPr id="40" name="Rectangle 39">
                <a:extLst>
                  <a:ext uri="{FF2B5EF4-FFF2-40B4-BE49-F238E27FC236}">
                    <a16:creationId xmlns:a16="http://schemas.microsoft.com/office/drawing/2014/main" id="{A372E414-2539-4EC9-8530-25BB5D969AB5}"/>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B3A9D7C2-0683-4588-94F2-F2DB3F54FF70}"/>
                  </a:ext>
                </a:extLst>
              </p:cNvPr>
              <p:cNvGrpSpPr/>
              <p:nvPr/>
            </p:nvGrpSpPr>
            <p:grpSpPr>
              <a:xfrm>
                <a:off x="7163032" y="4055780"/>
                <a:ext cx="363451" cy="527464"/>
                <a:chOff x="9231825" y="4077333"/>
                <a:chExt cx="439737" cy="638175"/>
              </a:xfrm>
            </p:grpSpPr>
            <p:sp>
              <p:nvSpPr>
                <p:cNvPr id="44" name="Freeform 40">
                  <a:extLst>
                    <a:ext uri="{FF2B5EF4-FFF2-40B4-BE49-F238E27FC236}">
                      <a16:creationId xmlns:a16="http://schemas.microsoft.com/office/drawing/2014/main" id="{4E3C3190-2718-467D-8D9B-33E8239AC09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5" name="Freeform 41">
                  <a:extLst>
                    <a:ext uri="{FF2B5EF4-FFF2-40B4-BE49-F238E27FC236}">
                      <a16:creationId xmlns:a16="http://schemas.microsoft.com/office/drawing/2014/main" id="{A5E01CC6-0960-4C3F-A933-282E1507A8C1}"/>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6" name="Freeform 42">
                  <a:extLst>
                    <a:ext uri="{FF2B5EF4-FFF2-40B4-BE49-F238E27FC236}">
                      <a16:creationId xmlns:a16="http://schemas.microsoft.com/office/drawing/2014/main" id="{82B1C8BC-8B14-4B84-9474-2B5F6AC29364}"/>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7" name="Freeform 43">
                  <a:extLst>
                    <a:ext uri="{FF2B5EF4-FFF2-40B4-BE49-F238E27FC236}">
                      <a16:creationId xmlns:a16="http://schemas.microsoft.com/office/drawing/2014/main" id="{A63C6C15-7DCD-4795-9308-91EF199467DA}"/>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8" name="Freeform 44">
                  <a:extLst>
                    <a:ext uri="{FF2B5EF4-FFF2-40B4-BE49-F238E27FC236}">
                      <a16:creationId xmlns:a16="http://schemas.microsoft.com/office/drawing/2014/main" id="{E1631DDA-21FA-4932-9B55-4BFADCD19141}"/>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38" name="Rectangle 37">
              <a:extLst>
                <a:ext uri="{FF2B5EF4-FFF2-40B4-BE49-F238E27FC236}">
                  <a16:creationId xmlns:a16="http://schemas.microsoft.com/office/drawing/2014/main" id="{F76592EF-4A20-4786-899D-9C6EDA678C32}"/>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49" name="Rectangle 48">
            <a:extLst>
              <a:ext uri="{FF2B5EF4-FFF2-40B4-BE49-F238E27FC236}">
                <a16:creationId xmlns:a16="http://schemas.microsoft.com/office/drawing/2014/main" id="{B42914FE-A25E-4C91-8D8D-61558F7ADBA3}"/>
              </a:ext>
            </a:extLst>
          </p:cNvPr>
          <p:cNvSpPr/>
          <p:nvPr/>
        </p:nvSpPr>
        <p:spPr>
          <a:xfrm>
            <a:off x="3747494" y="321777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50" name="Graphic 49">
            <a:extLst>
              <a:ext uri="{FF2B5EF4-FFF2-40B4-BE49-F238E27FC236}">
                <a16:creationId xmlns:a16="http://schemas.microsoft.com/office/drawing/2014/main" id="{1B5848C1-2D99-4A8C-8741-F4FE389017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1542" y="2799775"/>
            <a:ext cx="496952" cy="496952"/>
          </a:xfrm>
          <a:prstGeom prst="rect">
            <a:avLst/>
          </a:prstGeom>
        </p:spPr>
      </p:pic>
      <p:cxnSp>
        <p:nvCxnSpPr>
          <p:cNvPr id="51" name="Straight Arrow Connector 50">
            <a:extLst>
              <a:ext uri="{FF2B5EF4-FFF2-40B4-BE49-F238E27FC236}">
                <a16:creationId xmlns:a16="http://schemas.microsoft.com/office/drawing/2014/main" id="{E9D57400-983D-4BB4-9D9E-2FE2DA4C9082}"/>
              </a:ext>
            </a:extLst>
          </p:cNvPr>
          <p:cNvCxnSpPr/>
          <p:nvPr/>
        </p:nvCxnSpPr>
        <p:spPr>
          <a:xfrm>
            <a:off x="3326165" y="3034354"/>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33E9B2B-2481-46B3-B657-A4DB0C8C0A34}"/>
              </a:ext>
            </a:extLst>
          </p:cNvPr>
          <p:cNvCxnSpPr/>
          <p:nvPr/>
        </p:nvCxnSpPr>
        <p:spPr>
          <a:xfrm>
            <a:off x="4388494" y="3034354"/>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118AD5C4-0D1E-4570-B11A-FCA043D5C5ED}"/>
              </a:ext>
            </a:extLst>
          </p:cNvPr>
          <p:cNvSpPr/>
          <p:nvPr/>
        </p:nvSpPr>
        <p:spPr>
          <a:xfrm rot="17605566">
            <a:off x="5262181" y="3520653"/>
            <a:ext cx="572429" cy="31240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D6B232E-6A99-47F0-95F9-155B78EC7F74}"/>
              </a:ext>
            </a:extLst>
          </p:cNvPr>
          <p:cNvSpPr/>
          <p:nvPr/>
        </p:nvSpPr>
        <p:spPr>
          <a:xfrm>
            <a:off x="4694657" y="3871574"/>
            <a:ext cx="1357674" cy="42493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Configuration Parameters</a:t>
            </a:r>
          </a:p>
        </p:txBody>
      </p:sp>
      <p:sp>
        <p:nvSpPr>
          <p:cNvPr id="7" name="Speech Bubble: Rectangle 6">
            <a:extLst>
              <a:ext uri="{FF2B5EF4-FFF2-40B4-BE49-F238E27FC236}">
                <a16:creationId xmlns:a16="http://schemas.microsoft.com/office/drawing/2014/main" id="{0BD2C214-AC65-48E9-BCB5-D24FB60B01D3}"/>
              </a:ext>
            </a:extLst>
          </p:cNvPr>
          <p:cNvSpPr/>
          <p:nvPr/>
        </p:nvSpPr>
        <p:spPr>
          <a:xfrm>
            <a:off x="3353274" y="4380728"/>
            <a:ext cx="1552862" cy="505878"/>
          </a:xfrm>
          <a:prstGeom prst="wedgeRectCallout">
            <a:avLst>
              <a:gd name="adj1" fmla="val 40333"/>
              <a:gd name="adj2" fmla="val -8842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6DEC072B-A75E-4881-B93C-AFABA163801F}"/>
              </a:ext>
            </a:extLst>
          </p:cNvPr>
          <p:cNvSpPr txBox="1"/>
          <p:nvPr/>
        </p:nvSpPr>
        <p:spPr>
          <a:xfrm>
            <a:off x="3454428" y="4401175"/>
            <a:ext cx="1451708" cy="461665"/>
          </a:xfrm>
          <a:prstGeom prst="rect">
            <a:avLst/>
          </a:prstGeom>
          <a:noFill/>
        </p:spPr>
        <p:txBody>
          <a:bodyPr wrap="square" lIns="0" tIns="0" rIns="0" bIns="0" rtlCol="0">
            <a:spAutoFit/>
          </a:bodyPr>
          <a:lstStyle/>
          <a:p>
            <a:r>
              <a:rPr lang="en-US" sz="1000" dirty="0">
                <a:solidFill>
                  <a:schemeClr val="bg1"/>
                </a:solidFill>
              </a:rPr>
              <a:t>CRON expression to run once every hour | day | Sunday | …</a:t>
            </a:r>
          </a:p>
        </p:txBody>
      </p:sp>
      <p:sp>
        <p:nvSpPr>
          <p:cNvPr id="27" name="Speech Bubble: Rectangle 26">
            <a:extLst>
              <a:ext uri="{FF2B5EF4-FFF2-40B4-BE49-F238E27FC236}">
                <a16:creationId xmlns:a16="http://schemas.microsoft.com/office/drawing/2014/main" id="{6916A9A2-51B1-4856-9DDF-00DF963749E9}"/>
              </a:ext>
            </a:extLst>
          </p:cNvPr>
          <p:cNvSpPr/>
          <p:nvPr/>
        </p:nvSpPr>
        <p:spPr>
          <a:xfrm>
            <a:off x="6326913" y="4088057"/>
            <a:ext cx="1800016" cy="620234"/>
          </a:xfrm>
          <a:prstGeom prst="wedgeRectCallout">
            <a:avLst>
              <a:gd name="adj1" fmla="val -58575"/>
              <a:gd name="adj2" fmla="val -16648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34191D29-99FC-4CD5-825C-0B3E1E3F76A4}"/>
              </a:ext>
            </a:extLst>
          </p:cNvPr>
          <p:cNvSpPr txBox="1"/>
          <p:nvPr/>
        </p:nvSpPr>
        <p:spPr>
          <a:xfrm>
            <a:off x="6428110" y="4144258"/>
            <a:ext cx="1732387" cy="507831"/>
          </a:xfrm>
          <a:prstGeom prst="rect">
            <a:avLst/>
          </a:prstGeom>
          <a:noFill/>
        </p:spPr>
        <p:txBody>
          <a:bodyPr wrap="square" lIns="0" tIns="0" rIns="0" bIns="0" rtlCol="0">
            <a:spAutoFit/>
          </a:bodyPr>
          <a:lstStyle/>
          <a:p>
            <a:r>
              <a:rPr lang="en-US" sz="1100" dirty="0">
                <a:solidFill>
                  <a:schemeClr val="bg1"/>
                </a:solidFill>
              </a:rPr>
              <a:t>When triggered evaluate CRON expression and decide whether to run</a:t>
            </a:r>
          </a:p>
        </p:txBody>
      </p:sp>
      <p:sp>
        <p:nvSpPr>
          <p:cNvPr id="29" name="Speech Bubble: Rectangle 28">
            <a:extLst>
              <a:ext uri="{FF2B5EF4-FFF2-40B4-BE49-F238E27FC236}">
                <a16:creationId xmlns:a16="http://schemas.microsoft.com/office/drawing/2014/main" id="{F053353F-F526-402F-9508-E3D8885BEA66}"/>
              </a:ext>
            </a:extLst>
          </p:cNvPr>
          <p:cNvSpPr/>
          <p:nvPr/>
        </p:nvSpPr>
        <p:spPr>
          <a:xfrm>
            <a:off x="469469" y="3477993"/>
            <a:ext cx="1791628" cy="504001"/>
          </a:xfrm>
          <a:prstGeom prst="wedgeRectCallout">
            <a:avLst>
              <a:gd name="adj1" fmla="val 86646"/>
              <a:gd name="adj2" fmla="val -11027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1105A272-9209-4810-A8E4-5FA11FC828DB}"/>
              </a:ext>
            </a:extLst>
          </p:cNvPr>
          <p:cNvSpPr txBox="1"/>
          <p:nvPr/>
        </p:nvSpPr>
        <p:spPr>
          <a:xfrm>
            <a:off x="556129" y="3502768"/>
            <a:ext cx="1919531" cy="461665"/>
          </a:xfrm>
          <a:prstGeom prst="rect">
            <a:avLst/>
          </a:prstGeom>
          <a:noFill/>
        </p:spPr>
        <p:txBody>
          <a:bodyPr wrap="square" lIns="0" tIns="0" rIns="0" bIns="0" rtlCol="0">
            <a:spAutoFit/>
          </a:bodyPr>
          <a:lstStyle/>
          <a:p>
            <a:r>
              <a:rPr lang="en-US" sz="1000" dirty="0">
                <a:solidFill>
                  <a:schemeClr val="bg1"/>
                </a:solidFill>
              </a:rPr>
              <a:t>CRON expression passed as header or parameter in </a:t>
            </a:r>
            <a:r>
              <a:rPr lang="en-US" sz="1000" dirty="0" err="1">
                <a:solidFill>
                  <a:schemeClr val="bg1"/>
                </a:solidFill>
              </a:rPr>
              <a:t>healthcheck</a:t>
            </a:r>
            <a:r>
              <a:rPr lang="en-US" sz="1000" dirty="0">
                <a:solidFill>
                  <a:schemeClr val="bg1"/>
                </a:solidFill>
              </a:rPr>
              <a:t> configuration</a:t>
            </a:r>
          </a:p>
        </p:txBody>
      </p:sp>
      <p:sp>
        <p:nvSpPr>
          <p:cNvPr id="36" name="Rectangle 35">
            <a:extLst>
              <a:ext uri="{FF2B5EF4-FFF2-40B4-BE49-F238E27FC236}">
                <a16:creationId xmlns:a16="http://schemas.microsoft.com/office/drawing/2014/main" id="{9B7F8A1A-AE97-4AF0-8BC0-EE60BBB3859D}"/>
              </a:ext>
            </a:extLst>
          </p:cNvPr>
          <p:cNvSpPr/>
          <p:nvPr/>
        </p:nvSpPr>
        <p:spPr>
          <a:xfrm>
            <a:off x="7060070" y="3210898"/>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Notifications</a:t>
            </a:r>
          </a:p>
        </p:txBody>
      </p:sp>
      <p:sp>
        <p:nvSpPr>
          <p:cNvPr id="39" name="Rectangle 38">
            <a:extLst>
              <a:ext uri="{FF2B5EF4-FFF2-40B4-BE49-F238E27FC236}">
                <a16:creationId xmlns:a16="http://schemas.microsoft.com/office/drawing/2014/main" id="{C04F145E-9506-4CEB-9981-7720362FBC35}"/>
              </a:ext>
            </a:extLst>
          </p:cNvPr>
          <p:cNvSpPr/>
          <p:nvPr/>
        </p:nvSpPr>
        <p:spPr>
          <a:xfrm>
            <a:off x="8005265" y="2894209"/>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Alarming</a:t>
            </a:r>
          </a:p>
        </p:txBody>
      </p:sp>
      <p:sp>
        <p:nvSpPr>
          <p:cNvPr id="42" name="Rectangle 41">
            <a:extLst>
              <a:ext uri="{FF2B5EF4-FFF2-40B4-BE49-F238E27FC236}">
                <a16:creationId xmlns:a16="http://schemas.microsoft.com/office/drawing/2014/main" id="{7A614382-FB03-4F1B-BE08-183929664C82}"/>
              </a:ext>
            </a:extLst>
          </p:cNvPr>
          <p:cNvSpPr/>
          <p:nvPr/>
        </p:nvSpPr>
        <p:spPr>
          <a:xfrm>
            <a:off x="8274977" y="2019246"/>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Monitoring</a:t>
            </a:r>
          </a:p>
        </p:txBody>
      </p:sp>
      <p:pic>
        <p:nvPicPr>
          <p:cNvPr id="53" name="Graphic 52">
            <a:extLst>
              <a:ext uri="{FF2B5EF4-FFF2-40B4-BE49-F238E27FC236}">
                <a16:creationId xmlns:a16="http://schemas.microsoft.com/office/drawing/2014/main" id="{66713E95-572C-4349-82A3-86CDC051AF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66371" y="2410210"/>
            <a:ext cx="496952" cy="496952"/>
          </a:xfrm>
          <a:prstGeom prst="rect">
            <a:avLst/>
          </a:prstGeom>
        </p:spPr>
      </p:pic>
      <p:pic>
        <p:nvPicPr>
          <p:cNvPr id="54" name="Graphic 53">
            <a:extLst>
              <a:ext uri="{FF2B5EF4-FFF2-40B4-BE49-F238E27FC236}">
                <a16:creationId xmlns:a16="http://schemas.microsoft.com/office/drawing/2014/main" id="{FE1F34A6-3D01-4DA8-A7C6-6005576560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683" y="2768572"/>
            <a:ext cx="496952" cy="496952"/>
          </a:xfrm>
          <a:prstGeom prst="rect">
            <a:avLst/>
          </a:prstGeom>
        </p:spPr>
      </p:pic>
      <p:pic>
        <p:nvPicPr>
          <p:cNvPr id="56" name="Graphic 55">
            <a:extLst>
              <a:ext uri="{FF2B5EF4-FFF2-40B4-BE49-F238E27FC236}">
                <a16:creationId xmlns:a16="http://schemas.microsoft.com/office/drawing/2014/main" id="{347C7B67-70ED-4CF7-A71B-152DB704DB0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23997" y="1556622"/>
            <a:ext cx="507902" cy="507902"/>
          </a:xfrm>
          <a:prstGeom prst="rect">
            <a:avLst/>
          </a:prstGeom>
        </p:spPr>
      </p:pic>
      <p:cxnSp>
        <p:nvCxnSpPr>
          <p:cNvPr id="10" name="Straight Arrow Connector 9">
            <a:extLst>
              <a:ext uri="{FF2B5EF4-FFF2-40B4-BE49-F238E27FC236}">
                <a16:creationId xmlns:a16="http://schemas.microsoft.com/office/drawing/2014/main" id="{6131CEBE-1B98-47C3-834D-00C9D008A792}"/>
              </a:ext>
            </a:extLst>
          </p:cNvPr>
          <p:cNvCxnSpPr>
            <a:stCxn id="42" idx="2"/>
          </p:cNvCxnSpPr>
          <p:nvPr/>
        </p:nvCxnSpPr>
        <p:spPr>
          <a:xfrm flipH="1">
            <a:off x="8527473" y="2256490"/>
            <a:ext cx="150475" cy="25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F9ED7BD-7EDA-4C77-92E7-20F79237061B}"/>
              </a:ext>
            </a:extLst>
          </p:cNvPr>
          <p:cNvCxnSpPr>
            <a:cxnSpLocks/>
            <a:endCxn id="54" idx="3"/>
          </p:cNvCxnSpPr>
          <p:nvPr/>
        </p:nvCxnSpPr>
        <p:spPr>
          <a:xfrm flipH="1">
            <a:off x="7763635" y="2743521"/>
            <a:ext cx="484792" cy="27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E64331C-BDFE-4801-8D48-FBBEB94F6FB9}"/>
              </a:ext>
            </a:extLst>
          </p:cNvPr>
          <p:cNvCxnSpPr>
            <a:cxnSpLocks/>
            <a:stCxn id="54" idx="1"/>
          </p:cNvCxnSpPr>
          <p:nvPr/>
        </p:nvCxnSpPr>
        <p:spPr>
          <a:xfrm flipH="1" flipV="1">
            <a:off x="6893156" y="3008021"/>
            <a:ext cx="373527" cy="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Speech Bubble: Rectangle 58">
            <a:extLst>
              <a:ext uri="{FF2B5EF4-FFF2-40B4-BE49-F238E27FC236}">
                <a16:creationId xmlns:a16="http://schemas.microsoft.com/office/drawing/2014/main" id="{D64B7C78-319D-435A-AD1F-5D4A2A96D983}"/>
              </a:ext>
            </a:extLst>
          </p:cNvPr>
          <p:cNvSpPr/>
          <p:nvPr/>
        </p:nvSpPr>
        <p:spPr>
          <a:xfrm>
            <a:off x="5992091" y="1638699"/>
            <a:ext cx="2174280" cy="504001"/>
          </a:xfrm>
          <a:prstGeom prst="wedgeRectCallout">
            <a:avLst>
              <a:gd name="adj1" fmla="val 58421"/>
              <a:gd name="adj2" fmla="val 14399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F6C46B24-3512-4777-88F4-4D018B33F703}"/>
              </a:ext>
            </a:extLst>
          </p:cNvPr>
          <p:cNvSpPr txBox="1"/>
          <p:nvPr/>
        </p:nvSpPr>
        <p:spPr>
          <a:xfrm>
            <a:off x="6064935" y="1663473"/>
            <a:ext cx="1940331" cy="461665"/>
          </a:xfrm>
          <a:prstGeom prst="rect">
            <a:avLst/>
          </a:prstGeom>
          <a:noFill/>
        </p:spPr>
        <p:txBody>
          <a:bodyPr wrap="square" lIns="0" tIns="0" rIns="0" bIns="0" rtlCol="0">
            <a:spAutoFit/>
          </a:bodyPr>
          <a:lstStyle/>
          <a:p>
            <a:r>
              <a:rPr lang="en-US" sz="1000" dirty="0">
                <a:solidFill>
                  <a:schemeClr val="bg1"/>
                </a:solidFill>
              </a:rPr>
              <a:t>Define an Alarm that </a:t>
            </a:r>
            <a:r>
              <a:rPr lang="en-US" sz="1000" i="1" dirty="0">
                <a:solidFill>
                  <a:schemeClr val="bg1"/>
                </a:solidFill>
              </a:rPr>
              <a:t>will</a:t>
            </a:r>
            <a:r>
              <a:rPr lang="en-US" sz="1000" dirty="0">
                <a:solidFill>
                  <a:schemeClr val="bg1"/>
                </a:solidFill>
              </a:rPr>
              <a:t> be triggered; set repeat interval at desired function execution interval</a:t>
            </a:r>
          </a:p>
        </p:txBody>
      </p:sp>
      <p:pic>
        <p:nvPicPr>
          <p:cNvPr id="61" name="Graphic 60" descr="Alarm clock">
            <a:extLst>
              <a:ext uri="{FF2B5EF4-FFF2-40B4-BE49-F238E27FC236}">
                <a16:creationId xmlns:a16="http://schemas.microsoft.com/office/drawing/2014/main" id="{5AFA394E-A324-40F1-BE37-F4AD2C3126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93539" y="2711159"/>
            <a:ext cx="496952" cy="496952"/>
          </a:xfrm>
          <a:prstGeom prst="rect">
            <a:avLst/>
          </a:prstGeom>
        </p:spPr>
      </p:pic>
    </p:spTree>
    <p:extLst>
      <p:ext uri="{BB962C8B-B14F-4D97-AF65-F5344CB8AC3E}">
        <p14:creationId xmlns:p14="http://schemas.microsoft.com/office/powerpoint/2010/main" val="9770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p:bldP spid="5" grpId="0" animBg="1"/>
      <p:bldP spid="6" grpId="0" animBg="1"/>
      <p:bldP spid="7" grpId="0" animBg="1"/>
      <p:bldP spid="8" grpId="0"/>
      <p:bldP spid="27" grpId="0" animBg="1"/>
      <p:bldP spid="28" grpId="0"/>
      <p:bldP spid="29" grpId="0" animBg="1"/>
      <p:bldP spid="35" grpId="0"/>
      <p:bldP spid="36" grpId="0"/>
      <p:bldP spid="39" grpId="0"/>
      <p:bldP spid="42" grpId="0"/>
      <p:bldP spid="59" grpId="0" animBg="1"/>
      <p:bldP spid="60"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671E-9FD6-41B7-AA92-B140FD64DAB0}"/>
              </a:ext>
            </a:extLst>
          </p:cNvPr>
          <p:cNvSpPr>
            <a:spLocks noGrp="1"/>
          </p:cNvSpPr>
          <p:nvPr>
            <p:ph type="title"/>
          </p:nvPr>
        </p:nvSpPr>
        <p:spPr/>
        <p:txBody>
          <a:bodyPr/>
          <a:lstStyle/>
          <a:p>
            <a:r>
              <a:rPr lang="en-US" dirty="0"/>
              <a:t>Drawing OCI Solution Designs on draw.io</a:t>
            </a:r>
          </a:p>
        </p:txBody>
      </p:sp>
      <p:sp>
        <p:nvSpPr>
          <p:cNvPr id="3" name="Content Placeholder 2">
            <a:extLst>
              <a:ext uri="{FF2B5EF4-FFF2-40B4-BE49-F238E27FC236}">
                <a16:creationId xmlns:a16="http://schemas.microsoft.com/office/drawing/2014/main" id="{E6DBC00E-9BAA-444A-AAF6-5E8008175EA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0E2B09D-8A44-4111-9231-24B77FEB88F1}"/>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extLst>
              <a:ext uri="{FF2B5EF4-FFF2-40B4-BE49-F238E27FC236}">
                <a16:creationId xmlns:a16="http://schemas.microsoft.com/office/drawing/2014/main" id="{EA6674BE-BAA7-4F46-A866-897C5F0DE52A}"/>
              </a:ext>
            </a:extLst>
          </p:cNvPr>
          <p:cNvPicPr>
            <a:picLocks noChangeAspect="1"/>
          </p:cNvPicPr>
          <p:nvPr/>
        </p:nvPicPr>
        <p:blipFill>
          <a:blip r:embed="rId2"/>
          <a:stretch>
            <a:fillRect/>
          </a:stretch>
        </p:blipFill>
        <p:spPr>
          <a:xfrm>
            <a:off x="719999" y="792000"/>
            <a:ext cx="7416613" cy="332935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56F0D14-EA4A-4E55-907D-1F205BE395E4}"/>
              </a:ext>
            </a:extLst>
          </p:cNvPr>
          <p:cNvSpPr txBox="1"/>
          <p:nvPr/>
        </p:nvSpPr>
        <p:spPr>
          <a:xfrm>
            <a:off x="741652" y="4393400"/>
            <a:ext cx="7682345" cy="338554"/>
          </a:xfrm>
          <a:prstGeom prst="rect">
            <a:avLst/>
          </a:prstGeom>
          <a:noFill/>
        </p:spPr>
        <p:txBody>
          <a:bodyPr wrap="square" lIns="0" tIns="0" rIns="0" bIns="0" rtlCol="0">
            <a:spAutoFit/>
          </a:bodyPr>
          <a:lstStyle/>
          <a:p>
            <a:r>
              <a:rPr lang="en-US" sz="1100" dirty="0"/>
              <a:t>Download draw.io graphics from </a:t>
            </a:r>
            <a:r>
              <a:rPr lang="en-US" sz="1100" dirty="0">
                <a:hlinkClick r:id="rId3" tooltip="https://docs.cloud.oracle.com/en-us/iaas/Content/General/Reference/graphicsfordiagrams.htm"/>
              </a:rPr>
              <a:t>https://docs.cloud.oracle.com/</a:t>
            </a:r>
            <a:r>
              <a:rPr lang="en-US" sz="1100" dirty="0" err="1">
                <a:hlinkClick r:id="rId3" tooltip="https://docs.cloud.oracle.com/en-us/iaas/Content/General/Reference/graphicsfordiagrams.htm"/>
              </a:rPr>
              <a:t>en</a:t>
            </a:r>
            <a:r>
              <a:rPr lang="en-US" sz="1100" dirty="0">
                <a:hlinkClick r:id="rId3" tooltip="https://docs.cloud.oracle.com/en-us/iaas/Content/General/Reference/graphicsfordiagrams.htm"/>
              </a:rPr>
              <a:t>-us/</a:t>
            </a:r>
            <a:r>
              <a:rPr lang="en-US" sz="1100" dirty="0" err="1">
                <a:hlinkClick r:id="rId3" tooltip="https://docs.cloud.oracle.com/en-us/iaas/Content/General/Reference/graphicsfordiagrams.htm"/>
              </a:rPr>
              <a:t>iaas</a:t>
            </a:r>
            <a:r>
              <a:rPr lang="en-US" sz="1100" dirty="0">
                <a:hlinkClick r:id="rId3" tooltip="https://docs.cloud.oracle.com/en-us/iaas/Content/General/Reference/graphicsfordiagrams.htm"/>
              </a:rPr>
              <a:t>/Content/General/Reference/graphicsfordiagrams.htm…</a:t>
            </a:r>
            <a:r>
              <a:rPr lang="en-US" sz="1100" dirty="0"/>
              <a:t> , unzip and upload as library to draw.io</a:t>
            </a:r>
          </a:p>
        </p:txBody>
      </p:sp>
    </p:spTree>
    <p:extLst>
      <p:ext uri="{BB962C8B-B14F-4D97-AF65-F5344CB8AC3E}">
        <p14:creationId xmlns:p14="http://schemas.microsoft.com/office/powerpoint/2010/main" val="2860985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41124-7789-460C-9E74-8C401FBFDDEA}"/>
              </a:ext>
            </a:extLst>
          </p:cNvPr>
          <p:cNvSpPr>
            <a:spLocks noGrp="1"/>
          </p:cNvSpPr>
          <p:nvPr>
            <p:ph type="ftr" sz="quarter" idx="11"/>
          </p:nvPr>
        </p:nvSpPr>
        <p:spPr>
          <a:xfrm>
            <a:off x="4968000" y="5004000"/>
            <a:ext cx="3240000" cy="108000"/>
          </a:xfrm>
        </p:spPr>
        <p:txBody>
          <a:bodyPr vert="horz" lIns="0" tIns="0" rIns="0" bIns="0" rtlCol="0" anchor="t" anchorCtr="0">
            <a:normAutofit/>
          </a:bodyPr>
          <a:lstStyle/>
          <a:p>
            <a:pPr>
              <a:spcAft>
                <a:spcPts val="600"/>
              </a:spcAft>
            </a:pPr>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703F88E9-9B4E-47BE-BA80-A0531B4F2E74}"/>
              </a:ext>
            </a:extLst>
          </p:cNvPr>
          <p:cNvSpPr>
            <a:spLocks noGrp="1"/>
          </p:cNvSpPr>
          <p:nvPr>
            <p:ph type="title"/>
          </p:nvPr>
        </p:nvSpPr>
        <p:spPr>
          <a:xfrm>
            <a:off x="719999" y="288000"/>
            <a:ext cx="6624000" cy="504000"/>
          </a:xfrm>
        </p:spPr>
        <p:txBody>
          <a:bodyPr vert="horz" lIns="0" tIns="0" rIns="0" bIns="0" rtlCol="0" anchor="ctr" anchorCtr="0">
            <a:normAutofit/>
          </a:bodyPr>
          <a:lstStyle/>
          <a:p>
            <a:r>
              <a:rPr lang="en-US" dirty="0"/>
              <a:t>Get going with Functions on OCI</a:t>
            </a:r>
          </a:p>
        </p:txBody>
      </p:sp>
      <p:sp>
        <p:nvSpPr>
          <p:cNvPr id="12" name="Text Placeholder 4">
            <a:extLst>
              <a:ext uri="{FF2B5EF4-FFF2-40B4-BE49-F238E27FC236}">
                <a16:creationId xmlns:a16="http://schemas.microsoft.com/office/drawing/2014/main" id="{B0DABB7B-B5B8-4C72-982F-533EF4B4791F}"/>
              </a:ext>
            </a:extLst>
          </p:cNvPr>
          <p:cNvSpPr>
            <a:spLocks noGrp="1"/>
          </p:cNvSpPr>
          <p:nvPr>
            <p:ph type="body" idx="13"/>
          </p:nvPr>
        </p:nvSpPr>
        <p:spPr>
          <a:xfrm>
            <a:off x="719998" y="936000"/>
            <a:ext cx="3744995" cy="288000"/>
          </a:xfrm>
        </p:spPr>
        <p:txBody>
          <a:bodyPr/>
          <a:lstStyle/>
          <a:p>
            <a:endParaRPr lang="en-US"/>
          </a:p>
        </p:txBody>
      </p:sp>
      <p:pic>
        <p:nvPicPr>
          <p:cNvPr id="7" name="Picture 6">
            <a:hlinkClick r:id="rId2"/>
            <a:extLst>
              <a:ext uri="{FF2B5EF4-FFF2-40B4-BE49-F238E27FC236}">
                <a16:creationId xmlns:a16="http://schemas.microsoft.com/office/drawing/2014/main" id="{D2308F5E-511E-4A40-8DAF-C1D4B9611F0D}"/>
              </a:ext>
            </a:extLst>
          </p:cNvPr>
          <p:cNvPicPr>
            <a:picLocks noChangeAspect="1"/>
          </p:cNvPicPr>
          <p:nvPr/>
        </p:nvPicPr>
        <p:blipFill>
          <a:blip r:embed="rId3"/>
          <a:stretch>
            <a:fillRect/>
          </a:stretch>
        </p:blipFill>
        <p:spPr>
          <a:xfrm>
            <a:off x="5461762" y="2720461"/>
            <a:ext cx="3456000" cy="2047681"/>
          </a:xfrm>
          <a:prstGeom prst="rect">
            <a:avLst/>
          </a:prstGeom>
          <a:noFill/>
        </p:spPr>
      </p:pic>
      <p:sp>
        <p:nvSpPr>
          <p:cNvPr id="5" name="TextBox 4">
            <a:hlinkClick r:id="rId2"/>
            <a:extLst>
              <a:ext uri="{FF2B5EF4-FFF2-40B4-BE49-F238E27FC236}">
                <a16:creationId xmlns:a16="http://schemas.microsoft.com/office/drawing/2014/main" id="{304086AE-5D1B-4356-A760-38D4353F88E5}"/>
              </a:ext>
            </a:extLst>
          </p:cNvPr>
          <p:cNvSpPr txBox="1"/>
          <p:nvPr/>
        </p:nvSpPr>
        <p:spPr>
          <a:xfrm>
            <a:off x="5461762" y="4770000"/>
            <a:ext cx="3744995" cy="288000"/>
          </a:xfrm>
          <a:prstGeom prst="rect">
            <a:avLst/>
          </a:prstGeom>
        </p:spPr>
        <p:txBody>
          <a:bodyPr vert="horz" lIns="0" tIns="0" rIns="0" bIns="0" rtlCol="0" anchor="t" anchorCtr="0">
            <a:normAutofit/>
          </a:bodyPr>
          <a:lstStyle/>
          <a:p>
            <a:pPr defTabSz="685800">
              <a:lnSpc>
                <a:spcPct val="110000"/>
              </a:lnSpc>
              <a:spcAft>
                <a:spcPts val="600"/>
              </a:spcAft>
            </a:pPr>
            <a:r>
              <a:rPr lang="en-US" sz="1100" b="1" kern="1200" dirty="0">
                <a:solidFill>
                  <a:schemeClr val="tx2"/>
                </a:solidFill>
                <a:latin typeface="+mn-lt"/>
                <a:ea typeface="+mn-ea"/>
                <a:cs typeface="+mn-cs"/>
              </a:rPr>
              <a:t>katacoda.com/</a:t>
            </a:r>
            <a:r>
              <a:rPr lang="en-US" sz="1100" b="1" kern="1200" dirty="0" err="1">
                <a:solidFill>
                  <a:schemeClr val="tx2"/>
                </a:solidFill>
                <a:latin typeface="+mn-lt"/>
                <a:ea typeface="+mn-ea"/>
                <a:cs typeface="+mn-cs"/>
              </a:rPr>
              <a:t>redexpertalliance</a:t>
            </a:r>
            <a:r>
              <a:rPr lang="en-US" sz="1100" b="1" kern="1200" dirty="0">
                <a:solidFill>
                  <a:schemeClr val="tx2"/>
                </a:solidFill>
                <a:latin typeface="+mn-lt"/>
                <a:ea typeface="+mn-ea"/>
                <a:cs typeface="+mn-cs"/>
              </a:rPr>
              <a:t>/courses/</a:t>
            </a:r>
            <a:r>
              <a:rPr lang="en-US" sz="1100" b="1" kern="1200" dirty="0" err="1">
                <a:solidFill>
                  <a:schemeClr val="tx2"/>
                </a:solidFill>
                <a:latin typeface="+mn-lt"/>
                <a:ea typeface="+mn-ea"/>
                <a:cs typeface="+mn-cs"/>
              </a:rPr>
              <a:t>oci</a:t>
            </a:r>
            <a:r>
              <a:rPr lang="en-US" sz="1100" b="1" kern="1200" dirty="0">
                <a:solidFill>
                  <a:schemeClr val="tx2"/>
                </a:solidFill>
                <a:latin typeface="+mn-lt"/>
                <a:ea typeface="+mn-ea"/>
                <a:cs typeface="+mn-cs"/>
              </a:rPr>
              <a:t>-course</a:t>
            </a:r>
          </a:p>
        </p:txBody>
      </p:sp>
      <p:pic>
        <p:nvPicPr>
          <p:cNvPr id="11" name="Snagit_SNG84D">
            <a:extLst>
              <a:ext uri="{FF2B5EF4-FFF2-40B4-BE49-F238E27FC236}">
                <a16:creationId xmlns:a16="http://schemas.microsoft.com/office/drawing/2014/main" id="{11AC397D-01D0-451A-93D2-58E0FAF0910C}"/>
              </a:ext>
            </a:extLst>
          </p:cNvPr>
          <p:cNvPicPr>
            <a:picLocks noChangeAspect="1"/>
          </p:cNvPicPr>
          <p:nvPr/>
        </p:nvPicPr>
        <p:blipFill>
          <a:blip r:embed="rId4"/>
          <a:stretch>
            <a:fillRect/>
          </a:stretch>
        </p:blipFill>
        <p:spPr>
          <a:xfrm>
            <a:off x="2236023" y="683249"/>
            <a:ext cx="3290473" cy="2016330"/>
          </a:xfrm>
          <a:prstGeom prst="rect">
            <a:avLst/>
          </a:prstGeom>
          <a:ln>
            <a:noFill/>
          </a:ln>
          <a:effectLst>
            <a:outerShdw blurRad="292100" dist="139700" dir="2700000" algn="tl" rotWithShape="0">
              <a:srgbClr val="333333">
                <a:alpha val="65000"/>
              </a:srgbClr>
            </a:outerShdw>
          </a:effectLst>
        </p:spPr>
      </p:pic>
      <p:pic>
        <p:nvPicPr>
          <p:cNvPr id="9" name="Snagit_SNG847">
            <a:extLst>
              <a:ext uri="{FF2B5EF4-FFF2-40B4-BE49-F238E27FC236}">
                <a16:creationId xmlns:a16="http://schemas.microsoft.com/office/drawing/2014/main" id="{E6D37D4B-B6F3-4B91-9DF0-E849BDDE475C}"/>
              </a:ext>
            </a:extLst>
          </p:cNvPr>
          <p:cNvPicPr>
            <a:picLocks noChangeAspect="1"/>
          </p:cNvPicPr>
          <p:nvPr/>
        </p:nvPicPr>
        <p:blipFill>
          <a:blip r:embed="rId5"/>
          <a:stretch>
            <a:fillRect/>
          </a:stretch>
        </p:blipFill>
        <p:spPr>
          <a:xfrm>
            <a:off x="183110" y="1158075"/>
            <a:ext cx="2311624" cy="1867379"/>
          </a:xfrm>
          <a:prstGeom prst="rect">
            <a:avLst/>
          </a:prstGeom>
          <a:ln>
            <a:noFill/>
          </a:ln>
          <a:effectLst>
            <a:outerShdw blurRad="292100" dist="139700" dir="2700000" algn="tl" rotWithShape="0">
              <a:srgbClr val="333333">
                <a:alpha val="65000"/>
              </a:srgbClr>
            </a:outerShdw>
          </a:effectLst>
        </p:spPr>
      </p:pic>
      <p:pic>
        <p:nvPicPr>
          <p:cNvPr id="20" name="Snagit_SNG83C">
            <a:extLst>
              <a:ext uri="{FF2B5EF4-FFF2-40B4-BE49-F238E27FC236}">
                <a16:creationId xmlns:a16="http://schemas.microsoft.com/office/drawing/2014/main" id="{9507B98B-92F4-45ED-BBD3-1652298F848D}"/>
              </a:ext>
            </a:extLst>
          </p:cNvPr>
          <p:cNvPicPr>
            <a:picLocks noChangeAspect="1"/>
          </p:cNvPicPr>
          <p:nvPr/>
        </p:nvPicPr>
        <p:blipFill>
          <a:blip r:embed="rId6"/>
          <a:stretch>
            <a:fillRect/>
          </a:stretch>
        </p:blipFill>
        <p:spPr>
          <a:xfrm>
            <a:off x="5390190" y="876645"/>
            <a:ext cx="3648651" cy="1759171"/>
          </a:xfrm>
          <a:prstGeom prst="rect">
            <a:avLst/>
          </a:prstGeom>
          <a:ln>
            <a:noFill/>
          </a:ln>
          <a:effectLst>
            <a:outerShdw blurRad="292100" dist="139700" dir="2700000" algn="tl" rotWithShape="0">
              <a:srgbClr val="333333">
                <a:alpha val="65000"/>
              </a:srgbClr>
            </a:outerShdw>
          </a:effectLst>
        </p:spPr>
      </p:pic>
      <p:pic>
        <p:nvPicPr>
          <p:cNvPr id="16" name="Snagit_SNG825">
            <a:extLst>
              <a:ext uri="{FF2B5EF4-FFF2-40B4-BE49-F238E27FC236}">
                <a16:creationId xmlns:a16="http://schemas.microsoft.com/office/drawing/2014/main" id="{B4822095-5A46-4D6F-98BE-DFD3491EF89F}"/>
              </a:ext>
            </a:extLst>
          </p:cNvPr>
          <p:cNvPicPr>
            <a:picLocks noChangeAspect="1"/>
          </p:cNvPicPr>
          <p:nvPr/>
        </p:nvPicPr>
        <p:blipFill>
          <a:blip r:embed="rId7"/>
          <a:stretch>
            <a:fillRect/>
          </a:stretch>
        </p:blipFill>
        <p:spPr>
          <a:xfrm>
            <a:off x="1367506" y="2810173"/>
            <a:ext cx="3204494" cy="1926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4629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731E99-839C-4044-B895-CF8B77F58B4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D28A70D3-0941-4C5F-A60C-407FE33BB4A1}"/>
              </a:ext>
            </a:extLst>
          </p:cNvPr>
          <p:cNvSpPr>
            <a:spLocks noGrp="1"/>
          </p:cNvSpPr>
          <p:nvPr>
            <p:ph type="title"/>
          </p:nvPr>
        </p:nvSpPr>
        <p:spPr/>
        <p:txBody>
          <a:bodyPr/>
          <a:lstStyle/>
          <a:p>
            <a:r>
              <a:rPr lang="en-US" dirty="0"/>
              <a:t>Functions vs Containers vs VMs</a:t>
            </a:r>
          </a:p>
        </p:txBody>
      </p:sp>
      <p:sp>
        <p:nvSpPr>
          <p:cNvPr id="5" name="Content Placeholder 4">
            <a:extLst>
              <a:ext uri="{FF2B5EF4-FFF2-40B4-BE49-F238E27FC236}">
                <a16:creationId xmlns:a16="http://schemas.microsoft.com/office/drawing/2014/main" id="{5652F5B4-F1B1-432D-87BB-DB20D351F9C5}"/>
              </a:ext>
            </a:extLst>
          </p:cNvPr>
          <p:cNvSpPr>
            <a:spLocks noGrp="1"/>
          </p:cNvSpPr>
          <p:nvPr>
            <p:ph idx="1"/>
          </p:nvPr>
        </p:nvSpPr>
        <p:spPr>
          <a:xfrm>
            <a:off x="720003" y="1132560"/>
            <a:ext cx="2221317" cy="3491999"/>
          </a:xfrm>
        </p:spPr>
        <p:txBody>
          <a:bodyPr/>
          <a:lstStyle/>
          <a:p>
            <a:r>
              <a:rPr lang="en-US" dirty="0"/>
              <a:t>Serverless</a:t>
            </a:r>
          </a:p>
          <a:p>
            <a:pPr lvl="1"/>
            <a:r>
              <a:rPr lang="en-US" dirty="0"/>
              <a:t>No IaaS </a:t>
            </a:r>
            <a:r>
              <a:rPr lang="en-US" dirty="0" err="1"/>
              <a:t>DevOpS</a:t>
            </a:r>
            <a:endParaRPr lang="en-US" dirty="0"/>
          </a:p>
          <a:p>
            <a:r>
              <a:rPr lang="en-US" dirty="0"/>
              <a:t>Stepless Pay per use</a:t>
            </a:r>
          </a:p>
          <a:p>
            <a:pPr lvl="1"/>
            <a:r>
              <a:rPr lang="en-US" dirty="0"/>
              <a:t>Free-Tier</a:t>
            </a:r>
          </a:p>
          <a:p>
            <a:r>
              <a:rPr lang="en-US" dirty="0"/>
              <a:t>Auto-Scale</a:t>
            </a:r>
          </a:p>
          <a:p>
            <a:r>
              <a:rPr lang="en-US" dirty="0"/>
              <a:t>Automatic Fail Over</a:t>
            </a:r>
          </a:p>
          <a:p>
            <a:r>
              <a:rPr lang="en-US" dirty="0"/>
              <a:t>Integration with OCI</a:t>
            </a:r>
          </a:p>
          <a:p>
            <a:pPr lvl="1"/>
            <a:r>
              <a:rPr lang="en-US" dirty="0"/>
              <a:t>Triggered  by OCI</a:t>
            </a:r>
          </a:p>
          <a:p>
            <a:pPr lvl="1"/>
            <a:r>
              <a:rPr lang="en-US" dirty="0"/>
              <a:t>Call OCI services</a:t>
            </a:r>
          </a:p>
          <a:p>
            <a:pPr lvl="1"/>
            <a:r>
              <a:rPr lang="en-US" dirty="0"/>
              <a:t>Leverage OCI for Audit, Log, Monitor</a:t>
            </a:r>
          </a:p>
          <a:p>
            <a:r>
              <a:rPr lang="en-US" dirty="0"/>
              <a:t>Restricted, simple programming model</a:t>
            </a:r>
          </a:p>
          <a:p>
            <a:pPr lvl="1"/>
            <a:r>
              <a:rPr lang="en-US" dirty="0"/>
              <a:t>Short running</a:t>
            </a:r>
          </a:p>
        </p:txBody>
      </p:sp>
      <p:sp>
        <p:nvSpPr>
          <p:cNvPr id="6" name="Text Placeholder 5">
            <a:extLst>
              <a:ext uri="{FF2B5EF4-FFF2-40B4-BE49-F238E27FC236}">
                <a16:creationId xmlns:a16="http://schemas.microsoft.com/office/drawing/2014/main" id="{EAFA271B-F2EF-4C4D-9EBE-F3E4B6B64989}"/>
              </a:ext>
            </a:extLst>
          </p:cNvPr>
          <p:cNvSpPr>
            <a:spLocks noGrp="1"/>
          </p:cNvSpPr>
          <p:nvPr>
            <p:ph type="body" idx="13"/>
          </p:nvPr>
        </p:nvSpPr>
        <p:spPr>
          <a:xfrm>
            <a:off x="719998" y="844560"/>
            <a:ext cx="3744995" cy="288000"/>
          </a:xfrm>
        </p:spPr>
        <p:txBody>
          <a:bodyPr/>
          <a:lstStyle/>
          <a:p>
            <a:r>
              <a:rPr lang="en-US" dirty="0"/>
              <a:t>Functions</a:t>
            </a:r>
          </a:p>
        </p:txBody>
      </p:sp>
      <p:sp>
        <p:nvSpPr>
          <p:cNvPr id="8" name="Text Placeholder 7">
            <a:extLst>
              <a:ext uri="{FF2B5EF4-FFF2-40B4-BE49-F238E27FC236}">
                <a16:creationId xmlns:a16="http://schemas.microsoft.com/office/drawing/2014/main" id="{E617BEBB-3085-4C21-BF8B-32C7F94B8589}"/>
              </a:ext>
            </a:extLst>
          </p:cNvPr>
          <p:cNvSpPr>
            <a:spLocks noGrp="1"/>
          </p:cNvSpPr>
          <p:nvPr>
            <p:ph type="body" idx="15"/>
          </p:nvPr>
        </p:nvSpPr>
        <p:spPr>
          <a:xfrm>
            <a:off x="3615603" y="858534"/>
            <a:ext cx="3744995" cy="288000"/>
          </a:xfrm>
        </p:spPr>
        <p:txBody>
          <a:bodyPr/>
          <a:lstStyle/>
          <a:p>
            <a:r>
              <a:rPr lang="en-US" dirty="0"/>
              <a:t>Containers on OKE</a:t>
            </a:r>
          </a:p>
        </p:txBody>
      </p:sp>
      <p:sp>
        <p:nvSpPr>
          <p:cNvPr id="9" name="Content Placeholder 4">
            <a:extLst>
              <a:ext uri="{FF2B5EF4-FFF2-40B4-BE49-F238E27FC236}">
                <a16:creationId xmlns:a16="http://schemas.microsoft.com/office/drawing/2014/main" id="{02E9D9F8-9E68-417B-8A6F-24B5338B848C}"/>
              </a:ext>
            </a:extLst>
          </p:cNvPr>
          <p:cNvSpPr txBox="1">
            <a:spLocks/>
          </p:cNvSpPr>
          <p:nvPr/>
        </p:nvSpPr>
        <p:spPr>
          <a:xfrm>
            <a:off x="4267524" y="1132559"/>
            <a:ext cx="222131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endParaRPr lang="en-US" dirty="0"/>
          </a:p>
        </p:txBody>
      </p:sp>
      <p:sp>
        <p:nvSpPr>
          <p:cNvPr id="10" name="Content Placeholder 4">
            <a:extLst>
              <a:ext uri="{FF2B5EF4-FFF2-40B4-BE49-F238E27FC236}">
                <a16:creationId xmlns:a16="http://schemas.microsoft.com/office/drawing/2014/main" id="{A72A4874-23A1-4DAE-8FA6-2E52BBDD9A50}"/>
              </a:ext>
            </a:extLst>
          </p:cNvPr>
          <p:cNvSpPr txBox="1">
            <a:spLocks/>
          </p:cNvSpPr>
          <p:nvPr/>
        </p:nvSpPr>
        <p:spPr>
          <a:xfrm>
            <a:off x="3615602" y="1132559"/>
            <a:ext cx="257183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Serverless runtime</a:t>
            </a:r>
          </a:p>
          <a:p>
            <a:pPr lvl="1">
              <a:buClrTx/>
            </a:pPr>
            <a:r>
              <a:rPr lang="en-US" dirty="0"/>
              <a:t>Initial IaaS Setup</a:t>
            </a:r>
          </a:p>
          <a:p>
            <a:pPr>
              <a:buClrTx/>
            </a:pPr>
            <a:r>
              <a:rPr lang="en-US" dirty="0"/>
              <a:t>Pay per VM, </a:t>
            </a:r>
            <a:br>
              <a:rPr lang="en-US" dirty="0"/>
            </a:br>
            <a:r>
              <a:rPr lang="en-US" dirty="0"/>
              <a:t>scale per VM</a:t>
            </a:r>
          </a:p>
          <a:p>
            <a:pPr>
              <a:buClrTx/>
            </a:pPr>
            <a:r>
              <a:rPr lang="en-US" dirty="0"/>
              <a:t>Auto-Scale by K8S</a:t>
            </a:r>
          </a:p>
          <a:p>
            <a:pPr>
              <a:buClrTx/>
            </a:pPr>
            <a:r>
              <a:rPr lang="en-US" dirty="0"/>
              <a:t>Some auto Fail Over</a:t>
            </a:r>
          </a:p>
          <a:p>
            <a:pPr>
              <a:buClrTx/>
            </a:pPr>
            <a:r>
              <a:rPr lang="en-US" dirty="0"/>
              <a:t>Little integration with OCI</a:t>
            </a:r>
          </a:p>
          <a:p>
            <a:pPr lvl="1">
              <a:buClrTx/>
            </a:pPr>
            <a:r>
              <a:rPr lang="en-US" dirty="0"/>
              <a:t>Kubernetes for Ops</a:t>
            </a:r>
          </a:p>
          <a:p>
            <a:pPr lvl="1">
              <a:buClrTx/>
            </a:pPr>
            <a:endParaRPr lang="en-US" dirty="0"/>
          </a:p>
          <a:p>
            <a:pPr lvl="1">
              <a:buClrTx/>
            </a:pPr>
            <a:endParaRPr lang="en-US" dirty="0"/>
          </a:p>
          <a:p>
            <a:pPr lvl="1">
              <a:buClrTx/>
            </a:pPr>
            <a:endParaRPr lang="en-US" dirty="0"/>
          </a:p>
          <a:p>
            <a:pPr>
              <a:buClrTx/>
            </a:pPr>
            <a:r>
              <a:rPr lang="en-US" dirty="0"/>
              <a:t>Flexible programming model – any container goes</a:t>
            </a:r>
          </a:p>
        </p:txBody>
      </p:sp>
      <p:sp>
        <p:nvSpPr>
          <p:cNvPr id="11" name="Text Placeholder 7">
            <a:extLst>
              <a:ext uri="{FF2B5EF4-FFF2-40B4-BE49-F238E27FC236}">
                <a16:creationId xmlns:a16="http://schemas.microsoft.com/office/drawing/2014/main" id="{D2298C5A-1782-49A3-9105-EDAED012C0E2}"/>
              </a:ext>
            </a:extLst>
          </p:cNvPr>
          <p:cNvSpPr txBox="1">
            <a:spLocks/>
          </p:cNvSpPr>
          <p:nvPr/>
        </p:nvSpPr>
        <p:spPr>
          <a:xfrm>
            <a:off x="6501036" y="935997"/>
            <a:ext cx="3744995" cy="288000"/>
          </a:xfrm>
          <a:prstGeom prst="rect">
            <a:avLst/>
          </a:prstGeom>
        </p:spPr>
        <p:txBody>
          <a:bodyPr vert="horz" lIns="0" tIns="0" rIns="0" bIns="0" rtlCol="0" anchor="t" anchorCtr="0">
            <a:noAutofit/>
          </a:bodyPr>
          <a:lstStyle>
            <a:lvl1pPr marL="0" indent="0" algn="l" defTabSz="685800" rtl="0" eaLnBrk="1" latinLnBrk="0" hangingPunct="1">
              <a:lnSpc>
                <a:spcPct val="120000"/>
              </a:lnSpc>
              <a:spcBef>
                <a:spcPts val="0"/>
              </a:spcBef>
              <a:buFont typeface="Arial" panose="020B0604020202020204" pitchFamily="34" charset="0"/>
              <a:buNone/>
              <a:defRPr sz="1500" b="1" kern="1200">
                <a:solidFill>
                  <a:schemeClr val="tx2"/>
                </a:solidFill>
                <a:latin typeface="+mn-lt"/>
                <a:ea typeface="+mn-ea"/>
                <a:cs typeface="+mn-cs"/>
              </a:defRPr>
            </a:lvl1pPr>
            <a:lvl2pPr marL="342900" indent="0" algn="l" defTabSz="685800" rtl="0" eaLnBrk="1" latinLnBrk="0" hangingPunct="1">
              <a:lnSpc>
                <a:spcPct val="120000"/>
              </a:lnSpc>
              <a:spcBef>
                <a:spcPts val="0"/>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120000"/>
              </a:lnSpc>
              <a:spcBef>
                <a:spcPts val="0"/>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buClrTx/>
            </a:pPr>
            <a:r>
              <a:rPr lang="en-US" dirty="0"/>
              <a:t>VMs</a:t>
            </a:r>
          </a:p>
        </p:txBody>
      </p:sp>
      <p:sp>
        <p:nvSpPr>
          <p:cNvPr id="12" name="Content Placeholder 4">
            <a:extLst>
              <a:ext uri="{FF2B5EF4-FFF2-40B4-BE49-F238E27FC236}">
                <a16:creationId xmlns:a16="http://schemas.microsoft.com/office/drawing/2014/main" id="{E92A3E87-E5AF-44E5-8706-E02085CE27EF}"/>
              </a:ext>
            </a:extLst>
          </p:cNvPr>
          <p:cNvSpPr txBox="1">
            <a:spLocks/>
          </p:cNvSpPr>
          <p:nvPr/>
        </p:nvSpPr>
        <p:spPr>
          <a:xfrm>
            <a:off x="6583599" y="1132559"/>
            <a:ext cx="2321252"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Fully </a:t>
            </a:r>
            <a:r>
              <a:rPr lang="en-US" dirty="0" err="1"/>
              <a:t>Servered</a:t>
            </a:r>
            <a:endParaRPr lang="en-US" dirty="0"/>
          </a:p>
          <a:p>
            <a:pPr lvl="1">
              <a:buClrTx/>
            </a:pPr>
            <a:r>
              <a:rPr lang="en-US" dirty="0"/>
              <a:t>DIY IaaS Op</a:t>
            </a:r>
          </a:p>
          <a:p>
            <a:pPr>
              <a:buClrTx/>
            </a:pPr>
            <a:r>
              <a:rPr lang="en-US" dirty="0"/>
              <a:t>Pay per VM, scale per VM, cheap at large scale</a:t>
            </a:r>
          </a:p>
          <a:p>
            <a:pPr>
              <a:buClrTx/>
            </a:pPr>
            <a:r>
              <a:rPr lang="en-US" dirty="0"/>
              <a:t>Manual Scaling</a:t>
            </a:r>
          </a:p>
          <a:p>
            <a:pPr>
              <a:buClrTx/>
            </a:pPr>
            <a:r>
              <a:rPr lang="en-US" dirty="0"/>
              <a:t>Manual Fail Over</a:t>
            </a:r>
          </a:p>
          <a:p>
            <a:pPr>
              <a:buClrTx/>
            </a:pPr>
            <a:r>
              <a:rPr lang="en-US" dirty="0"/>
              <a:t>Little integration with OCI</a:t>
            </a:r>
          </a:p>
          <a:p>
            <a:pPr>
              <a:buClrTx/>
            </a:pPr>
            <a:endParaRPr lang="en-US" dirty="0"/>
          </a:p>
          <a:p>
            <a:pPr>
              <a:buClrTx/>
            </a:pPr>
            <a:br>
              <a:rPr lang="en-US" dirty="0"/>
            </a:br>
            <a:endParaRPr lang="en-US" dirty="0"/>
          </a:p>
          <a:p>
            <a:pPr>
              <a:buClrTx/>
            </a:pPr>
            <a:endParaRPr lang="en-US" dirty="0"/>
          </a:p>
          <a:p>
            <a:pPr>
              <a:buClrTx/>
            </a:pPr>
            <a:r>
              <a:rPr lang="en-US" dirty="0"/>
              <a:t>Flexible programming model</a:t>
            </a:r>
          </a:p>
        </p:txBody>
      </p:sp>
      <p:sp>
        <p:nvSpPr>
          <p:cNvPr id="13" name="Rectangle 12">
            <a:extLst>
              <a:ext uri="{FF2B5EF4-FFF2-40B4-BE49-F238E27FC236}">
                <a16:creationId xmlns:a16="http://schemas.microsoft.com/office/drawing/2014/main" id="{7540B649-2F2A-4611-835B-33BBEE5DF79D}"/>
              </a:ext>
            </a:extLst>
          </p:cNvPr>
          <p:cNvSpPr/>
          <p:nvPr/>
        </p:nvSpPr>
        <p:spPr>
          <a:xfrm>
            <a:off x="5897265" y="1167357"/>
            <a:ext cx="673418"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Virtual Machine</a:t>
            </a:r>
          </a:p>
        </p:txBody>
      </p:sp>
      <p:sp>
        <p:nvSpPr>
          <p:cNvPr id="14" name="Rectangle 13">
            <a:extLst>
              <a:ext uri="{FF2B5EF4-FFF2-40B4-BE49-F238E27FC236}">
                <a16:creationId xmlns:a16="http://schemas.microsoft.com/office/drawing/2014/main" id="{31FD3D53-D184-4C35-8DCE-3D008E84DA21}"/>
              </a:ext>
            </a:extLst>
          </p:cNvPr>
          <p:cNvSpPr/>
          <p:nvPr/>
        </p:nvSpPr>
        <p:spPr>
          <a:xfrm>
            <a:off x="59233" y="120653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15" name="Rectangle 14">
            <a:extLst>
              <a:ext uri="{FF2B5EF4-FFF2-40B4-BE49-F238E27FC236}">
                <a16:creationId xmlns:a16="http://schemas.microsoft.com/office/drawing/2014/main" id="{ADEAAB13-2138-447F-9EB7-FAA797741499}"/>
              </a:ext>
            </a:extLst>
          </p:cNvPr>
          <p:cNvSpPr/>
          <p:nvPr/>
        </p:nvSpPr>
        <p:spPr>
          <a:xfrm>
            <a:off x="2698596" y="1175956"/>
            <a:ext cx="1060639"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Engine</a:t>
            </a:r>
          </a:p>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For Kubernetes</a:t>
            </a:r>
          </a:p>
        </p:txBody>
      </p:sp>
      <p:pic>
        <p:nvPicPr>
          <p:cNvPr id="16" name="Graphic 15">
            <a:extLst>
              <a:ext uri="{FF2B5EF4-FFF2-40B4-BE49-F238E27FC236}">
                <a16:creationId xmlns:a16="http://schemas.microsoft.com/office/drawing/2014/main" id="{C480E99E-4FD8-4EA7-A668-872D691404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3713" y="690414"/>
            <a:ext cx="496952" cy="496952"/>
          </a:xfrm>
          <a:prstGeom prst="rect">
            <a:avLst/>
          </a:prstGeom>
        </p:spPr>
      </p:pic>
      <p:pic>
        <p:nvPicPr>
          <p:cNvPr id="17" name="Graphic 16">
            <a:extLst>
              <a:ext uri="{FF2B5EF4-FFF2-40B4-BE49-F238E27FC236}">
                <a16:creationId xmlns:a16="http://schemas.microsoft.com/office/drawing/2014/main" id="{DE7E032E-B6C9-427E-8873-E9E768E4C7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0751" y="690414"/>
            <a:ext cx="496952" cy="496952"/>
          </a:xfrm>
          <a:prstGeom prst="rect">
            <a:avLst/>
          </a:prstGeom>
        </p:spPr>
      </p:pic>
      <p:pic>
        <p:nvPicPr>
          <p:cNvPr id="18" name="Graphic 17">
            <a:extLst>
              <a:ext uri="{FF2B5EF4-FFF2-40B4-BE49-F238E27FC236}">
                <a16:creationId xmlns:a16="http://schemas.microsoft.com/office/drawing/2014/main" id="{601FC023-0153-4ABF-9407-7A1C348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694" y="690414"/>
            <a:ext cx="496952" cy="496952"/>
          </a:xfrm>
          <a:prstGeom prst="rect">
            <a:avLst/>
          </a:prstGeom>
        </p:spPr>
      </p:pic>
    </p:spTree>
    <p:extLst>
      <p:ext uri="{BB962C8B-B14F-4D97-AF65-F5344CB8AC3E}">
        <p14:creationId xmlns:p14="http://schemas.microsoft.com/office/powerpoint/2010/main" val="393263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A274-8E79-4FE3-8729-F4B2E485B032}"/>
              </a:ext>
            </a:extLst>
          </p:cNvPr>
          <p:cNvSpPr>
            <a:spLocks noGrp="1"/>
          </p:cNvSpPr>
          <p:nvPr>
            <p:ph type="title"/>
          </p:nvPr>
        </p:nvSpPr>
        <p:spPr>
          <a:xfrm>
            <a:off x="720000" y="288000"/>
            <a:ext cx="6623999" cy="503999"/>
          </a:xfrm>
        </p:spPr>
        <p:txBody>
          <a:bodyPr anchor="ctr">
            <a:normAutofit/>
          </a:bodyPr>
          <a:lstStyle/>
          <a:p>
            <a:r>
              <a:rPr lang="en-US" dirty="0"/>
              <a:t>Oracle Functions - Points for improvement</a:t>
            </a:r>
          </a:p>
        </p:txBody>
      </p:sp>
      <p:sp>
        <p:nvSpPr>
          <p:cNvPr id="3" name="Content Placeholder 2">
            <a:extLst>
              <a:ext uri="{FF2B5EF4-FFF2-40B4-BE49-F238E27FC236}">
                <a16:creationId xmlns:a16="http://schemas.microsoft.com/office/drawing/2014/main" id="{DFBB6E2C-B2B4-4F45-876D-17A77EA4B7A7}"/>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100"/>
              <a:t>Function to Function invocation could be much simpler</a:t>
            </a:r>
          </a:p>
          <a:p>
            <a:pPr lvl="1">
              <a:lnSpc>
                <a:spcPct val="110000"/>
              </a:lnSpc>
              <a:spcAft>
                <a:spcPts val="600"/>
              </a:spcAft>
            </a:pPr>
            <a:r>
              <a:rPr lang="en-US" sz="1100"/>
              <a:t>Simple </a:t>
            </a:r>
            <a:r>
              <a:rPr lang="en-US" sz="1100" err="1"/>
              <a:t>Fn</a:t>
            </a:r>
            <a:r>
              <a:rPr lang="en-US" sz="1100"/>
              <a:t> SDK call instead of complex OCI API call</a:t>
            </a:r>
          </a:p>
          <a:p>
            <a:pPr lvl="1">
              <a:lnSpc>
                <a:spcPct val="110000"/>
              </a:lnSpc>
              <a:spcAft>
                <a:spcPts val="600"/>
              </a:spcAft>
            </a:pPr>
            <a:r>
              <a:rPr lang="en-US" sz="1100"/>
              <a:t>Automatic tracing of function calls</a:t>
            </a:r>
          </a:p>
          <a:p>
            <a:pPr>
              <a:lnSpc>
                <a:spcPct val="110000"/>
              </a:lnSpc>
              <a:spcAft>
                <a:spcPts val="600"/>
              </a:spcAft>
            </a:pPr>
            <a:r>
              <a:rPr lang="en-US" sz="1100"/>
              <a:t>Asynchronous mechanism for function triggering</a:t>
            </a:r>
          </a:p>
          <a:p>
            <a:pPr lvl="1">
              <a:lnSpc>
                <a:spcPct val="110000"/>
              </a:lnSpc>
              <a:spcAft>
                <a:spcPts val="600"/>
              </a:spcAft>
            </a:pPr>
            <a:r>
              <a:rPr lang="en-US" sz="1100"/>
              <a:t>OCI Streaming does not trigger function execution</a:t>
            </a:r>
          </a:p>
          <a:p>
            <a:pPr lvl="1">
              <a:lnSpc>
                <a:spcPct val="110000"/>
              </a:lnSpc>
              <a:spcAft>
                <a:spcPts val="600"/>
              </a:spcAft>
            </a:pPr>
            <a:r>
              <a:rPr lang="en-US" sz="1100"/>
              <a:t>OCI Notification Topics are capped at 60 messages per minute</a:t>
            </a:r>
          </a:p>
          <a:p>
            <a:pPr lvl="1">
              <a:lnSpc>
                <a:spcPct val="110000"/>
              </a:lnSpc>
              <a:spcAft>
                <a:spcPts val="600"/>
              </a:spcAft>
            </a:pPr>
            <a:r>
              <a:rPr lang="en-US" sz="1100"/>
              <a:t>OCI API Gateway only handles synchronous requests – not fire &amp; forget</a:t>
            </a:r>
          </a:p>
          <a:p>
            <a:pPr>
              <a:lnSpc>
                <a:spcPct val="110000"/>
              </a:lnSpc>
              <a:spcAft>
                <a:spcPts val="600"/>
              </a:spcAft>
            </a:pPr>
            <a:r>
              <a:rPr lang="en-US" sz="1100"/>
              <a:t>Function orchestration or coordination</a:t>
            </a:r>
          </a:p>
          <a:p>
            <a:pPr lvl="1">
              <a:lnSpc>
                <a:spcPct val="110000"/>
              </a:lnSpc>
              <a:spcAft>
                <a:spcPts val="600"/>
              </a:spcAft>
            </a:pPr>
            <a:r>
              <a:rPr lang="en-US" sz="1100"/>
              <a:t>Workflow, parallel execution, transaction handling (Saga pattern)</a:t>
            </a:r>
          </a:p>
          <a:p>
            <a:pPr>
              <a:lnSpc>
                <a:spcPct val="110000"/>
              </a:lnSpc>
              <a:spcAft>
                <a:spcPts val="600"/>
              </a:spcAft>
            </a:pPr>
            <a:r>
              <a:rPr lang="en-US" sz="1100"/>
              <a:t>Project </a:t>
            </a:r>
            <a:r>
              <a:rPr lang="en-US" sz="1100" err="1"/>
              <a:t>Fn</a:t>
            </a:r>
            <a:r>
              <a:rPr lang="en-US" sz="1100"/>
              <a:t> is showing hardly any activity on GitHub</a:t>
            </a:r>
          </a:p>
          <a:p>
            <a:pPr lvl="1">
              <a:lnSpc>
                <a:spcPct val="110000"/>
              </a:lnSpc>
              <a:spcAft>
                <a:spcPts val="600"/>
              </a:spcAft>
            </a:pPr>
            <a:r>
              <a:rPr lang="en-US" sz="1100"/>
              <a:t>Is it alive? Does it have a future?</a:t>
            </a:r>
          </a:p>
        </p:txBody>
      </p:sp>
      <p:sp>
        <p:nvSpPr>
          <p:cNvPr id="4" name="Footer Placeholder 3">
            <a:extLst>
              <a:ext uri="{FF2B5EF4-FFF2-40B4-BE49-F238E27FC236}">
                <a16:creationId xmlns:a16="http://schemas.microsoft.com/office/drawing/2014/main" id="{99749A55-9BE7-4834-903A-329C8817A6D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4098" name="Picture 2" descr="WooCommerce Wishlist Plugin: what are the advantages? | NsThemes">
            <a:extLst>
              <a:ext uri="{FF2B5EF4-FFF2-40B4-BE49-F238E27FC236}">
                <a16:creationId xmlns:a16="http://schemas.microsoft.com/office/drawing/2014/main" id="{C7597639-9292-4B22-AF29-C8FC6446B1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063126"/>
            <a:ext cx="4500000" cy="3003750"/>
          </a:xfrm>
          <a:prstGeom prst="rect">
            <a:avLst/>
          </a:prstGeom>
          <a:solidFill>
            <a:srgbClr val="FFFFFF"/>
          </a:solidFill>
        </p:spPr>
      </p:pic>
    </p:spTree>
    <p:extLst>
      <p:ext uri="{BB962C8B-B14F-4D97-AF65-F5344CB8AC3E}">
        <p14:creationId xmlns:p14="http://schemas.microsoft.com/office/powerpoint/2010/main" val="283718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E35-4472-4DCF-BDD4-BBB8E2F26FA4}"/>
              </a:ext>
            </a:extLst>
          </p:cNvPr>
          <p:cNvSpPr>
            <a:spLocks noGrp="1"/>
          </p:cNvSpPr>
          <p:nvPr>
            <p:ph type="title"/>
          </p:nvPr>
        </p:nvSpPr>
        <p:spPr/>
        <p:txBody>
          <a:bodyPr/>
          <a:lstStyle/>
          <a:p>
            <a:r>
              <a:rPr lang="en-US" dirty="0"/>
              <a:t>What are Functions?</a:t>
            </a:r>
          </a:p>
        </p:txBody>
      </p:sp>
      <p:sp>
        <p:nvSpPr>
          <p:cNvPr id="3" name="Content Placeholder 2">
            <a:extLst>
              <a:ext uri="{FF2B5EF4-FFF2-40B4-BE49-F238E27FC236}">
                <a16:creationId xmlns:a16="http://schemas.microsoft.com/office/drawing/2014/main" id="{E7DBE813-6390-4DDF-9A19-B08654928494}"/>
              </a:ext>
            </a:extLst>
          </p:cNvPr>
          <p:cNvSpPr>
            <a:spLocks noGrp="1"/>
          </p:cNvSpPr>
          <p:nvPr>
            <p:ph idx="1"/>
          </p:nvPr>
        </p:nvSpPr>
        <p:spPr/>
        <p:txBody>
          <a:bodyPr/>
          <a:lstStyle/>
          <a:p>
            <a:r>
              <a:rPr lang="en-US" dirty="0"/>
              <a:t>(typically small) </a:t>
            </a:r>
            <a:r>
              <a:rPr lang="en-US" i="1" dirty="0"/>
              <a:t>Stateless Execution Engines</a:t>
            </a:r>
            <a:r>
              <a:rPr lang="en-US" dirty="0"/>
              <a:t> that handle one request or event</a:t>
            </a:r>
          </a:p>
          <a:p>
            <a:pPr lvl="1"/>
            <a:r>
              <a:rPr lang="en-US" dirty="0"/>
              <a:t>They can do anything regular applications can do – as long as they can do it in limited time (a few minutes max, ideally even shorter)</a:t>
            </a:r>
          </a:p>
          <a:p>
            <a:r>
              <a:rPr lang="en-US" i="1" dirty="0"/>
              <a:t>Serverless</a:t>
            </a:r>
            <a:r>
              <a:rPr lang="en-US" dirty="0"/>
              <a:t>: functions are deployed and executed in an abstract, fully managed environment that automatically scales up and down (</a:t>
            </a:r>
            <a:r>
              <a:rPr lang="en-US" dirty="0" err="1"/>
              <a:t>FaaS</a:t>
            </a:r>
            <a:r>
              <a:rPr lang="en-US" dirty="0"/>
              <a:t>)</a:t>
            </a:r>
          </a:p>
          <a:p>
            <a:pPr lvl="1"/>
            <a:r>
              <a:rPr lang="en-US" dirty="0"/>
              <a:t>DevOps teams do not </a:t>
            </a:r>
            <a:r>
              <a:rPr lang="en-US" i="1" dirty="0"/>
              <a:t>need</a:t>
            </a:r>
            <a:r>
              <a:rPr lang="en-US" dirty="0"/>
              <a:t> | </a:t>
            </a:r>
            <a:r>
              <a:rPr lang="en-US" i="1" dirty="0"/>
              <a:t>get to</a:t>
            </a:r>
            <a:r>
              <a:rPr lang="en-US" dirty="0"/>
              <a:t> configure VMs, servers, network</a:t>
            </a:r>
          </a:p>
          <a:p>
            <a:r>
              <a:rPr lang="en-US" i="1" dirty="0"/>
              <a:t>Pay per execution</a:t>
            </a:r>
            <a:r>
              <a:rPr lang="en-US" dirty="0"/>
              <a:t> – and per duration, memory and CPU</a:t>
            </a:r>
            <a:br>
              <a:rPr lang="en-US" dirty="0"/>
            </a:br>
            <a:endParaRPr lang="en-US" dirty="0"/>
          </a:p>
          <a:p>
            <a:r>
              <a:rPr lang="en-US" dirty="0"/>
              <a:t>Glue and worker bees in cloud environments</a:t>
            </a:r>
          </a:p>
          <a:p>
            <a:pPr lvl="1"/>
            <a:r>
              <a:rPr lang="en-US" dirty="0"/>
              <a:t>For </a:t>
            </a:r>
            <a:r>
              <a:rPr lang="en-US" i="1" dirty="0"/>
              <a:t>both application functionality </a:t>
            </a:r>
            <a:r>
              <a:rPr lang="en-US" dirty="0"/>
              <a:t>and</a:t>
            </a:r>
            <a:r>
              <a:rPr lang="en-US" i="1" dirty="0"/>
              <a:t> Ops-automation</a:t>
            </a:r>
          </a:p>
          <a:p>
            <a:pPr marL="0" indent="0">
              <a:buNone/>
            </a:pPr>
            <a:endParaRPr lang="en-US" dirty="0"/>
          </a:p>
          <a:p>
            <a:pPr lvl="1"/>
            <a:endParaRPr lang="en-US" dirty="0"/>
          </a:p>
        </p:txBody>
      </p:sp>
      <p:sp>
        <p:nvSpPr>
          <p:cNvPr id="4" name="Footer Placeholder 3">
            <a:extLst>
              <a:ext uri="{FF2B5EF4-FFF2-40B4-BE49-F238E27FC236}">
                <a16:creationId xmlns:a16="http://schemas.microsoft.com/office/drawing/2014/main" id="{797975A6-654A-4D9E-8EA1-87FEDE449F7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2280581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orker Bee Adoption - Bear Country Bees">
            <a:extLst>
              <a:ext uri="{FF2B5EF4-FFF2-40B4-BE49-F238E27FC236}">
                <a16:creationId xmlns:a16="http://schemas.microsoft.com/office/drawing/2014/main" id="{9DE10034-AC45-4355-9A31-1B51F95F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465" y="3487351"/>
            <a:ext cx="622935" cy="6229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D4259C-1401-4AA3-93D9-80E71A9CE8A3}"/>
              </a:ext>
            </a:extLst>
          </p:cNvPr>
          <p:cNvSpPr>
            <a:spLocks noGrp="1"/>
          </p:cNvSpPr>
          <p:nvPr>
            <p:ph type="title"/>
          </p:nvPr>
        </p:nvSpPr>
        <p:spPr/>
        <p:txBody>
          <a:bodyPr/>
          <a:lstStyle/>
          <a:p>
            <a:r>
              <a:rPr lang="en-US" dirty="0"/>
              <a:t>Functions are crucial part and great example of cloud native</a:t>
            </a:r>
          </a:p>
        </p:txBody>
      </p:sp>
      <p:sp>
        <p:nvSpPr>
          <p:cNvPr id="3" name="Content Placeholder 2">
            <a:extLst>
              <a:ext uri="{FF2B5EF4-FFF2-40B4-BE49-F238E27FC236}">
                <a16:creationId xmlns:a16="http://schemas.microsoft.com/office/drawing/2014/main" id="{D953E2A0-2060-4469-9E74-05CA04849DD6}"/>
              </a:ext>
            </a:extLst>
          </p:cNvPr>
          <p:cNvSpPr>
            <a:spLocks noGrp="1"/>
          </p:cNvSpPr>
          <p:nvPr>
            <p:ph idx="1"/>
          </p:nvPr>
        </p:nvSpPr>
        <p:spPr>
          <a:xfrm>
            <a:off x="720003" y="2689860"/>
            <a:ext cx="7639137" cy="2026140"/>
          </a:xfrm>
        </p:spPr>
        <p:txBody>
          <a:bodyPr/>
          <a:lstStyle/>
          <a:p>
            <a:r>
              <a:rPr lang="en-US" dirty="0"/>
              <a:t>Serverless in all the good ways</a:t>
            </a:r>
          </a:p>
          <a:p>
            <a:r>
              <a:rPr lang="en-US" dirty="0"/>
              <a:t>Simple and cheap</a:t>
            </a:r>
          </a:p>
          <a:p>
            <a:r>
              <a:rPr lang="en-US" dirty="0"/>
              <a:t>Freedom of implementation – little </a:t>
            </a:r>
            <a:r>
              <a:rPr lang="en-US" dirty="0" err="1"/>
              <a:t>lockin</a:t>
            </a:r>
            <a:endParaRPr lang="en-US" dirty="0"/>
          </a:p>
          <a:p>
            <a:r>
              <a:rPr lang="en-US" dirty="0"/>
              <a:t>Rapid start</a:t>
            </a:r>
          </a:p>
          <a:p>
            <a:r>
              <a:rPr lang="en-US" dirty="0"/>
              <a:t>Easy to get started with</a:t>
            </a:r>
          </a:p>
          <a:p>
            <a:r>
              <a:rPr lang="en-US" dirty="0"/>
              <a:t>Native fit with OCI</a:t>
            </a:r>
          </a:p>
          <a:p>
            <a:pPr lvl="1"/>
            <a:r>
              <a:rPr lang="en-US" dirty="0"/>
              <a:t>Leverage </a:t>
            </a:r>
            <a:r>
              <a:rPr lang="en-US" dirty="0" err="1"/>
              <a:t>FaaS</a:t>
            </a:r>
            <a:r>
              <a:rPr lang="en-US" dirty="0"/>
              <a:t>, invoke and triggered by PaaS, automated Ops (OCI worker bees)</a:t>
            </a:r>
          </a:p>
          <a:p>
            <a:endParaRPr lang="en-US" dirty="0"/>
          </a:p>
        </p:txBody>
      </p:sp>
      <p:sp>
        <p:nvSpPr>
          <p:cNvPr id="4" name="Footer Placeholder 3">
            <a:extLst>
              <a:ext uri="{FF2B5EF4-FFF2-40B4-BE49-F238E27FC236}">
                <a16:creationId xmlns:a16="http://schemas.microsoft.com/office/drawing/2014/main" id="{A5C4F0DE-DB20-4112-89A7-8BC071C8046B}"/>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5" name="Speech Bubble: Rectangle with Corners Rounded 4">
            <a:extLst>
              <a:ext uri="{FF2B5EF4-FFF2-40B4-BE49-F238E27FC236}">
                <a16:creationId xmlns:a16="http://schemas.microsoft.com/office/drawing/2014/main" id="{8E593638-463C-47FF-9F20-FAD9BF795F5D}"/>
              </a:ext>
            </a:extLst>
          </p:cNvPr>
          <p:cNvSpPr/>
          <p:nvPr/>
        </p:nvSpPr>
        <p:spPr>
          <a:xfrm>
            <a:off x="5402045" y="876710"/>
            <a:ext cx="2531635" cy="2404901"/>
          </a:xfrm>
          <a:custGeom>
            <a:avLst/>
            <a:gdLst>
              <a:gd name="connsiteX0" fmla="*/ 0 w 2531635"/>
              <a:gd name="connsiteY0" fmla="*/ 400825 h 2404901"/>
              <a:gd name="connsiteX1" fmla="*/ 400825 w 2531635"/>
              <a:gd name="connsiteY1" fmla="*/ 0 h 2404901"/>
              <a:gd name="connsiteX2" fmla="*/ 421939 w 2531635"/>
              <a:gd name="connsiteY2" fmla="*/ 0 h 2404901"/>
              <a:gd name="connsiteX3" fmla="*/ 421939 w 2531635"/>
              <a:gd name="connsiteY3" fmla="*/ 0 h 2404901"/>
              <a:gd name="connsiteX4" fmla="*/ 719406 w 2531635"/>
              <a:gd name="connsiteY4" fmla="*/ 0 h 2404901"/>
              <a:gd name="connsiteX5" fmla="*/ 1054848 w 2531635"/>
              <a:gd name="connsiteY5" fmla="*/ 0 h 2404901"/>
              <a:gd name="connsiteX6" fmla="*/ 1614348 w 2531635"/>
              <a:gd name="connsiteY6" fmla="*/ 0 h 2404901"/>
              <a:gd name="connsiteX7" fmla="*/ 2130810 w 2531635"/>
              <a:gd name="connsiteY7" fmla="*/ 0 h 2404901"/>
              <a:gd name="connsiteX8" fmla="*/ 2531635 w 2531635"/>
              <a:gd name="connsiteY8" fmla="*/ 400825 h 2404901"/>
              <a:gd name="connsiteX9" fmla="*/ 2531635 w 2531635"/>
              <a:gd name="connsiteY9" fmla="*/ 400817 h 2404901"/>
              <a:gd name="connsiteX10" fmla="*/ 2531635 w 2531635"/>
              <a:gd name="connsiteY10" fmla="*/ 400817 h 2404901"/>
              <a:gd name="connsiteX11" fmla="*/ 2531635 w 2531635"/>
              <a:gd name="connsiteY11" fmla="*/ 695417 h 2404901"/>
              <a:gd name="connsiteX12" fmla="*/ 2531635 w 2531635"/>
              <a:gd name="connsiteY12" fmla="*/ 1002042 h 2404901"/>
              <a:gd name="connsiteX13" fmla="*/ 2531635 w 2531635"/>
              <a:gd name="connsiteY13" fmla="*/ 1493039 h 2404901"/>
              <a:gd name="connsiteX14" fmla="*/ 2531635 w 2531635"/>
              <a:gd name="connsiteY14" fmla="*/ 2004076 h 2404901"/>
              <a:gd name="connsiteX15" fmla="*/ 2130810 w 2531635"/>
              <a:gd name="connsiteY15" fmla="*/ 2404901 h 2404901"/>
              <a:gd name="connsiteX16" fmla="*/ 1625108 w 2531635"/>
              <a:gd name="connsiteY16" fmla="*/ 2404901 h 2404901"/>
              <a:gd name="connsiteX17" fmla="*/ 1054848 w 2531635"/>
              <a:gd name="connsiteY17" fmla="*/ 2404901 h 2404901"/>
              <a:gd name="connsiteX18" fmla="*/ 757381 w 2531635"/>
              <a:gd name="connsiteY18" fmla="*/ 2404901 h 2404901"/>
              <a:gd name="connsiteX19" fmla="*/ 421939 w 2531635"/>
              <a:gd name="connsiteY19" fmla="*/ 2404901 h 2404901"/>
              <a:gd name="connsiteX20" fmla="*/ 421939 w 2531635"/>
              <a:gd name="connsiteY20" fmla="*/ 2404901 h 2404901"/>
              <a:gd name="connsiteX21" fmla="*/ 400825 w 2531635"/>
              <a:gd name="connsiteY21" fmla="*/ 2404901 h 2404901"/>
              <a:gd name="connsiteX22" fmla="*/ 0 w 2531635"/>
              <a:gd name="connsiteY22" fmla="*/ 2004076 h 2404901"/>
              <a:gd name="connsiteX23" fmla="*/ 0 w 2531635"/>
              <a:gd name="connsiteY23" fmla="*/ 1533120 h 2404901"/>
              <a:gd name="connsiteX24" fmla="*/ 0 w 2531635"/>
              <a:gd name="connsiteY24" fmla="*/ 1002042 h 2404901"/>
              <a:gd name="connsiteX25" fmla="*/ -284561 w 2531635"/>
              <a:gd name="connsiteY25" fmla="*/ 636256 h 2404901"/>
              <a:gd name="connsiteX26" fmla="*/ -605449 w 2531635"/>
              <a:gd name="connsiteY26" fmla="*/ 223773 h 2404901"/>
              <a:gd name="connsiteX27" fmla="*/ -908173 w 2531635"/>
              <a:gd name="connsiteY27" fmla="*/ -165361 h 2404901"/>
              <a:gd name="connsiteX28" fmla="*/ -454087 w 2531635"/>
              <a:gd name="connsiteY28" fmla="*/ 117728 h 2404901"/>
              <a:gd name="connsiteX29" fmla="*/ 0 w 2531635"/>
              <a:gd name="connsiteY29" fmla="*/ 400817 h 2404901"/>
              <a:gd name="connsiteX30" fmla="*/ 0 w 2531635"/>
              <a:gd name="connsiteY30" fmla="*/ 400825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31635" h="2404901" fill="none" extrusionOk="0">
                <a:moveTo>
                  <a:pt x="0" y="400825"/>
                </a:moveTo>
                <a:cubicBezTo>
                  <a:pt x="-42278" y="226005"/>
                  <a:pt x="146566" y="-5892"/>
                  <a:pt x="400825" y="0"/>
                </a:cubicBezTo>
                <a:cubicBezTo>
                  <a:pt x="405695" y="-1223"/>
                  <a:pt x="412685" y="776"/>
                  <a:pt x="421939" y="0"/>
                </a:cubicBezTo>
                <a:lnTo>
                  <a:pt x="421939" y="0"/>
                </a:lnTo>
                <a:cubicBezTo>
                  <a:pt x="563483" y="-34739"/>
                  <a:pt x="583604" y="33488"/>
                  <a:pt x="719406" y="0"/>
                </a:cubicBezTo>
                <a:cubicBezTo>
                  <a:pt x="855208" y="-33488"/>
                  <a:pt x="961551" y="34129"/>
                  <a:pt x="1054848" y="0"/>
                </a:cubicBezTo>
                <a:cubicBezTo>
                  <a:pt x="1246095" y="-47200"/>
                  <a:pt x="1425376" y="55356"/>
                  <a:pt x="1614348" y="0"/>
                </a:cubicBezTo>
                <a:cubicBezTo>
                  <a:pt x="1803320" y="-55356"/>
                  <a:pt x="1892729" y="57214"/>
                  <a:pt x="2130810" y="0"/>
                </a:cubicBezTo>
                <a:cubicBezTo>
                  <a:pt x="2346923" y="4529"/>
                  <a:pt x="2490819" y="134940"/>
                  <a:pt x="2531635" y="400825"/>
                </a:cubicBezTo>
                <a:lnTo>
                  <a:pt x="2531635" y="400817"/>
                </a:lnTo>
                <a:lnTo>
                  <a:pt x="2531635" y="400817"/>
                </a:lnTo>
                <a:cubicBezTo>
                  <a:pt x="2550794" y="526071"/>
                  <a:pt x="2501501" y="567236"/>
                  <a:pt x="2531635" y="695417"/>
                </a:cubicBezTo>
                <a:cubicBezTo>
                  <a:pt x="2561769" y="823598"/>
                  <a:pt x="2510483" y="930612"/>
                  <a:pt x="2531635" y="1002042"/>
                </a:cubicBezTo>
                <a:cubicBezTo>
                  <a:pt x="2555905" y="1204066"/>
                  <a:pt x="2495113" y="1261079"/>
                  <a:pt x="2531635" y="1493039"/>
                </a:cubicBezTo>
                <a:cubicBezTo>
                  <a:pt x="2568157" y="1724999"/>
                  <a:pt x="2505087" y="1757347"/>
                  <a:pt x="2531635" y="2004076"/>
                </a:cubicBezTo>
                <a:cubicBezTo>
                  <a:pt x="2564100" y="2187647"/>
                  <a:pt x="2390207" y="2399646"/>
                  <a:pt x="2130810" y="2404901"/>
                </a:cubicBezTo>
                <a:cubicBezTo>
                  <a:pt x="1989220" y="2410494"/>
                  <a:pt x="1777070" y="2403976"/>
                  <a:pt x="1625108" y="2404901"/>
                </a:cubicBezTo>
                <a:cubicBezTo>
                  <a:pt x="1473146" y="2405826"/>
                  <a:pt x="1281182" y="2345372"/>
                  <a:pt x="1054848" y="2404901"/>
                </a:cubicBezTo>
                <a:cubicBezTo>
                  <a:pt x="968091" y="2414730"/>
                  <a:pt x="877351" y="2392526"/>
                  <a:pt x="757381" y="2404901"/>
                </a:cubicBezTo>
                <a:cubicBezTo>
                  <a:pt x="637411" y="2417276"/>
                  <a:pt x="492592" y="2377838"/>
                  <a:pt x="421939" y="2404901"/>
                </a:cubicBezTo>
                <a:lnTo>
                  <a:pt x="421939" y="2404901"/>
                </a:lnTo>
                <a:cubicBezTo>
                  <a:pt x="415629" y="2405001"/>
                  <a:pt x="407796" y="2403745"/>
                  <a:pt x="400825" y="2404901"/>
                </a:cubicBezTo>
                <a:cubicBezTo>
                  <a:pt x="116207" y="2418606"/>
                  <a:pt x="-3224" y="2236429"/>
                  <a:pt x="0" y="2004076"/>
                </a:cubicBezTo>
                <a:cubicBezTo>
                  <a:pt x="-36978" y="1813483"/>
                  <a:pt x="21555" y="1673419"/>
                  <a:pt x="0" y="1533120"/>
                </a:cubicBezTo>
                <a:cubicBezTo>
                  <a:pt x="-21555" y="1392821"/>
                  <a:pt x="8088" y="1218300"/>
                  <a:pt x="0" y="1002042"/>
                </a:cubicBezTo>
                <a:cubicBezTo>
                  <a:pt x="-100674" y="934692"/>
                  <a:pt x="-115088" y="772132"/>
                  <a:pt x="-284561" y="636256"/>
                </a:cubicBezTo>
                <a:cubicBezTo>
                  <a:pt x="-454034" y="500380"/>
                  <a:pt x="-512481" y="302707"/>
                  <a:pt x="-605449" y="223773"/>
                </a:cubicBezTo>
                <a:cubicBezTo>
                  <a:pt x="-698417" y="144839"/>
                  <a:pt x="-739736" y="-17959"/>
                  <a:pt x="-908173" y="-165361"/>
                </a:cubicBezTo>
                <a:cubicBezTo>
                  <a:pt x="-671508" y="-65715"/>
                  <a:pt x="-687160" y="40202"/>
                  <a:pt x="-454087" y="117728"/>
                </a:cubicBezTo>
                <a:cubicBezTo>
                  <a:pt x="-221014" y="195254"/>
                  <a:pt x="-199648" y="314593"/>
                  <a:pt x="0" y="400817"/>
                </a:cubicBezTo>
                <a:lnTo>
                  <a:pt x="0" y="400825"/>
                </a:lnTo>
                <a:close/>
              </a:path>
              <a:path w="2531635" h="2404901" stroke="0" extrusionOk="0">
                <a:moveTo>
                  <a:pt x="0" y="400825"/>
                </a:moveTo>
                <a:cubicBezTo>
                  <a:pt x="6679" y="198525"/>
                  <a:pt x="211896" y="-20258"/>
                  <a:pt x="400825" y="0"/>
                </a:cubicBezTo>
                <a:cubicBezTo>
                  <a:pt x="408825" y="-225"/>
                  <a:pt x="412821" y="1366"/>
                  <a:pt x="421939" y="0"/>
                </a:cubicBezTo>
                <a:lnTo>
                  <a:pt x="421939" y="0"/>
                </a:lnTo>
                <a:cubicBezTo>
                  <a:pt x="490209" y="-31498"/>
                  <a:pt x="593312" y="1258"/>
                  <a:pt x="738394" y="0"/>
                </a:cubicBezTo>
                <a:cubicBezTo>
                  <a:pt x="883476" y="-1258"/>
                  <a:pt x="898718" y="4277"/>
                  <a:pt x="1054848" y="0"/>
                </a:cubicBezTo>
                <a:cubicBezTo>
                  <a:pt x="1305678" y="-18014"/>
                  <a:pt x="1374993" y="44527"/>
                  <a:pt x="1582069" y="0"/>
                </a:cubicBezTo>
                <a:cubicBezTo>
                  <a:pt x="1789145" y="-44527"/>
                  <a:pt x="1888817" y="56160"/>
                  <a:pt x="2130810" y="0"/>
                </a:cubicBezTo>
                <a:cubicBezTo>
                  <a:pt x="2359868" y="19169"/>
                  <a:pt x="2521986" y="157712"/>
                  <a:pt x="2531635" y="400825"/>
                </a:cubicBezTo>
                <a:lnTo>
                  <a:pt x="2531635" y="400817"/>
                </a:lnTo>
                <a:lnTo>
                  <a:pt x="2531635" y="400817"/>
                </a:lnTo>
                <a:cubicBezTo>
                  <a:pt x="2552223" y="475216"/>
                  <a:pt x="2515259" y="623013"/>
                  <a:pt x="2531635" y="689405"/>
                </a:cubicBezTo>
                <a:cubicBezTo>
                  <a:pt x="2548011" y="755797"/>
                  <a:pt x="2516162" y="917889"/>
                  <a:pt x="2531635" y="1002042"/>
                </a:cubicBezTo>
                <a:cubicBezTo>
                  <a:pt x="2541011" y="1220708"/>
                  <a:pt x="2496750" y="1357689"/>
                  <a:pt x="2531635" y="1483018"/>
                </a:cubicBezTo>
                <a:cubicBezTo>
                  <a:pt x="2566520" y="1608347"/>
                  <a:pt x="2473781" y="1882173"/>
                  <a:pt x="2531635" y="2004076"/>
                </a:cubicBezTo>
                <a:cubicBezTo>
                  <a:pt x="2527750" y="2210919"/>
                  <a:pt x="2333498" y="2393239"/>
                  <a:pt x="2130810" y="2404901"/>
                </a:cubicBezTo>
                <a:cubicBezTo>
                  <a:pt x="1882467" y="2433495"/>
                  <a:pt x="1766944" y="2385819"/>
                  <a:pt x="1592829" y="2404901"/>
                </a:cubicBezTo>
                <a:cubicBezTo>
                  <a:pt x="1418714" y="2423983"/>
                  <a:pt x="1170089" y="2398439"/>
                  <a:pt x="1054848" y="2404901"/>
                </a:cubicBezTo>
                <a:cubicBezTo>
                  <a:pt x="939191" y="2430163"/>
                  <a:pt x="863009" y="2368508"/>
                  <a:pt x="751052" y="2404901"/>
                </a:cubicBezTo>
                <a:cubicBezTo>
                  <a:pt x="639095" y="2441294"/>
                  <a:pt x="522058" y="2366037"/>
                  <a:pt x="421939" y="2404901"/>
                </a:cubicBezTo>
                <a:lnTo>
                  <a:pt x="421939" y="2404901"/>
                </a:lnTo>
                <a:cubicBezTo>
                  <a:pt x="416718" y="2405255"/>
                  <a:pt x="408330" y="2402581"/>
                  <a:pt x="400825" y="2404901"/>
                </a:cubicBezTo>
                <a:cubicBezTo>
                  <a:pt x="146108" y="2425992"/>
                  <a:pt x="40852" y="2234151"/>
                  <a:pt x="0" y="2004076"/>
                </a:cubicBezTo>
                <a:cubicBezTo>
                  <a:pt x="-56126" y="1866047"/>
                  <a:pt x="40428" y="1722588"/>
                  <a:pt x="0" y="1493039"/>
                </a:cubicBezTo>
                <a:cubicBezTo>
                  <a:pt x="-40428" y="1263490"/>
                  <a:pt x="5850" y="1169402"/>
                  <a:pt x="0" y="1002042"/>
                </a:cubicBezTo>
                <a:cubicBezTo>
                  <a:pt x="-115874" y="927449"/>
                  <a:pt x="-196949" y="736018"/>
                  <a:pt x="-275479" y="647930"/>
                </a:cubicBezTo>
                <a:cubicBezTo>
                  <a:pt x="-354009" y="559842"/>
                  <a:pt x="-480582" y="366971"/>
                  <a:pt x="-550958" y="293818"/>
                </a:cubicBezTo>
                <a:cubicBezTo>
                  <a:pt x="-621334" y="220665"/>
                  <a:pt x="-785195" y="-33830"/>
                  <a:pt x="-908173" y="-165361"/>
                </a:cubicBezTo>
                <a:cubicBezTo>
                  <a:pt x="-760756" y="-148915"/>
                  <a:pt x="-617697" y="41945"/>
                  <a:pt x="-435923" y="129052"/>
                </a:cubicBezTo>
                <a:cubicBezTo>
                  <a:pt x="-254149" y="216159"/>
                  <a:pt x="-114359" y="353812"/>
                  <a:pt x="0" y="400817"/>
                </a:cubicBezTo>
                <a:lnTo>
                  <a:pt x="0" y="400825"/>
                </a:ln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5873"/>
                      <a:gd name="adj2" fmla="val -5687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r>
              <a:rPr lang="nl-NL" sz="1100" b="1" dirty="0"/>
              <a:t>Cloud Native:</a:t>
            </a:r>
            <a:br>
              <a:rPr lang="nl-NL" sz="1050" dirty="0"/>
            </a:br>
            <a:r>
              <a:rPr lang="nl-NL" sz="1050" dirty="0"/>
              <a:t>Platform Services</a:t>
            </a:r>
          </a:p>
          <a:p>
            <a:r>
              <a:rPr lang="nl-NL" sz="1050" dirty="0" err="1"/>
              <a:t>Managed</a:t>
            </a:r>
            <a:endParaRPr lang="nl-NL" sz="1050" dirty="0"/>
          </a:p>
          <a:p>
            <a:r>
              <a:rPr lang="nl-NL" sz="1050" dirty="0"/>
              <a:t>Quick </a:t>
            </a:r>
            <a:r>
              <a:rPr lang="nl-NL" sz="1050" dirty="0" err="1"/>
              <a:t>Provision</a:t>
            </a:r>
            <a:r>
              <a:rPr lang="nl-NL" sz="1050" dirty="0"/>
              <a:t> &amp; </a:t>
            </a:r>
            <a:r>
              <a:rPr lang="nl-NL" sz="1050" dirty="0" err="1"/>
              <a:t>Decommission</a:t>
            </a:r>
            <a:endParaRPr lang="nl-NL" sz="1050" dirty="0"/>
          </a:p>
          <a:p>
            <a:r>
              <a:rPr lang="nl-NL" sz="1050" dirty="0"/>
              <a:t>Distributed</a:t>
            </a:r>
          </a:p>
          <a:p>
            <a:r>
              <a:rPr lang="nl-NL" sz="1050" dirty="0" err="1"/>
              <a:t>Automated</a:t>
            </a:r>
            <a:endParaRPr lang="nl-NL" sz="1050" dirty="0"/>
          </a:p>
          <a:p>
            <a:r>
              <a:rPr lang="nl-NL" sz="1050" dirty="0" err="1"/>
              <a:t>Pay</a:t>
            </a:r>
            <a:r>
              <a:rPr lang="nl-NL" sz="1050" dirty="0"/>
              <a:t> per </a:t>
            </a:r>
            <a:r>
              <a:rPr lang="nl-NL" sz="1050" dirty="0" err="1"/>
              <a:t>use</a:t>
            </a:r>
            <a:r>
              <a:rPr lang="nl-NL" sz="1050" dirty="0"/>
              <a:t>/TCO</a:t>
            </a:r>
          </a:p>
          <a:p>
            <a:r>
              <a:rPr lang="nl-NL" sz="1050" dirty="0" err="1"/>
              <a:t>Vendor</a:t>
            </a:r>
            <a:r>
              <a:rPr lang="nl-NL" sz="1050" dirty="0"/>
              <a:t> takes </a:t>
            </a:r>
            <a:r>
              <a:rPr lang="nl-NL" sz="1050" dirty="0" err="1"/>
              <a:t>runtime</a:t>
            </a:r>
            <a:r>
              <a:rPr lang="nl-NL" sz="1050" dirty="0"/>
              <a:t> </a:t>
            </a:r>
            <a:r>
              <a:rPr lang="nl-NL" sz="1050" dirty="0" err="1"/>
              <a:t>responsibility</a:t>
            </a:r>
            <a:endParaRPr lang="nl-NL" sz="1050" dirty="0"/>
          </a:p>
          <a:p>
            <a:r>
              <a:rPr lang="nl-NL" sz="1050" dirty="0"/>
              <a:t>Enterprise </a:t>
            </a:r>
            <a:r>
              <a:rPr lang="nl-NL" sz="1050" dirty="0" err="1"/>
              <a:t>grade</a:t>
            </a:r>
            <a:r>
              <a:rPr lang="nl-NL" sz="1050" dirty="0"/>
              <a:t> platform for </a:t>
            </a:r>
            <a:r>
              <a:rPr lang="nl-NL" sz="1050" dirty="0" err="1"/>
              <a:t>all</a:t>
            </a:r>
            <a:r>
              <a:rPr lang="nl-NL" sz="1050" dirty="0"/>
              <a:t> Security &amp; Availability</a:t>
            </a:r>
          </a:p>
          <a:p>
            <a:r>
              <a:rPr lang="nl-NL" sz="1050" dirty="0" err="1"/>
              <a:t>Scale</a:t>
            </a:r>
            <a:endParaRPr lang="nl-NL" sz="1050" dirty="0"/>
          </a:p>
          <a:p>
            <a:r>
              <a:rPr lang="nl-NL" sz="1050" dirty="0" err="1"/>
              <a:t>Ops</a:t>
            </a:r>
            <a:r>
              <a:rPr lang="nl-NL" sz="1050" dirty="0"/>
              <a:t> </a:t>
            </a:r>
            <a:r>
              <a:rPr lang="nl-NL" sz="1050" dirty="0" err="1"/>
              <a:t>facilities</a:t>
            </a:r>
            <a:r>
              <a:rPr lang="nl-NL" sz="1050" dirty="0"/>
              <a:t> (monitor, log, </a:t>
            </a:r>
            <a:r>
              <a:rPr lang="nl-NL" sz="1050" dirty="0" err="1"/>
              <a:t>failover</a:t>
            </a:r>
            <a:r>
              <a:rPr lang="nl-NL" sz="1050" dirty="0"/>
              <a:t>)</a:t>
            </a:r>
          </a:p>
          <a:p>
            <a:r>
              <a:rPr lang="nl-NL" sz="1050" i="1" dirty="0"/>
              <a:t>Rapid </a:t>
            </a:r>
            <a:r>
              <a:rPr lang="nl-NL" sz="1050" i="1" dirty="0" err="1"/>
              <a:t>Innovation</a:t>
            </a:r>
            <a:r>
              <a:rPr lang="nl-NL" sz="1050" i="1" dirty="0"/>
              <a:t> (new services, new features, new pricing)</a:t>
            </a:r>
            <a:endParaRPr lang="en-NL" sz="1050" dirty="0"/>
          </a:p>
        </p:txBody>
      </p:sp>
      <p:sp>
        <p:nvSpPr>
          <p:cNvPr id="6" name="Oval 5">
            <a:extLst>
              <a:ext uri="{FF2B5EF4-FFF2-40B4-BE49-F238E27FC236}">
                <a16:creationId xmlns:a16="http://schemas.microsoft.com/office/drawing/2014/main" id="{3783C700-D1AB-41DF-B814-36AA99EED4A0}"/>
              </a:ext>
            </a:extLst>
          </p:cNvPr>
          <p:cNvSpPr/>
          <p:nvPr/>
        </p:nvSpPr>
        <p:spPr>
          <a:xfrm>
            <a:off x="2025660" y="1420020"/>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D1B78-E867-4FE5-BACE-5B2EC4712D1C}"/>
              </a:ext>
            </a:extLst>
          </p:cNvPr>
          <p:cNvSpPr/>
          <p:nvPr/>
        </p:nvSpPr>
        <p:spPr>
          <a:xfrm>
            <a:off x="2653128" y="2099882"/>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3C9D6498-01B2-4F35-8488-30AFE4C2C7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589" y="1593903"/>
            <a:ext cx="496952" cy="496952"/>
          </a:xfrm>
          <a:prstGeom prst="rect">
            <a:avLst/>
          </a:prstGeom>
        </p:spPr>
      </p:pic>
      <p:sp>
        <p:nvSpPr>
          <p:cNvPr id="9" name="Rectangle 8">
            <a:extLst>
              <a:ext uri="{FF2B5EF4-FFF2-40B4-BE49-F238E27FC236}">
                <a16:creationId xmlns:a16="http://schemas.microsoft.com/office/drawing/2014/main" id="{04A02ED0-4B87-4412-B069-E8521E839C15}"/>
              </a:ext>
            </a:extLst>
          </p:cNvPr>
          <p:cNvSpPr/>
          <p:nvPr/>
        </p:nvSpPr>
        <p:spPr>
          <a:xfrm>
            <a:off x="7193280" y="3429000"/>
            <a:ext cx="1165860" cy="708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2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25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childTnLst>
                          </p:cTn>
                        </p:par>
                        <p:par>
                          <p:cTn id="36" fill="hold">
                            <p:stCondLst>
                              <p:cond delay="250"/>
                            </p:stCondLst>
                            <p:childTnLst>
                              <p:par>
                                <p:cTn id="37" presetID="1" presetClass="entr" presetSubtype="0" fill="hold" grpId="0" nodeType="afterEffect">
                                  <p:stCondLst>
                                    <p:cond delay="25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250"/>
                                  </p:stCondLst>
                                  <p:childTnLst>
                                    <p:set>
                                      <p:cBhvr>
                                        <p:cTn id="41" dur="1" fill="hold">
                                          <p:stCondLst>
                                            <p:cond delay="0"/>
                                          </p:stCondLst>
                                        </p:cTn>
                                        <p:tgtEl>
                                          <p:spTgt spid="3">
                                            <p:txEl>
                                              <p:pRg st="3" end="3"/>
                                            </p:txEl>
                                          </p:spTgt>
                                        </p:tgtEl>
                                        <p:attrNameLst>
                                          <p:attrName>style.visibility</p:attrName>
                                        </p:attrNameLst>
                                      </p:cBhvr>
                                      <p:to>
                                        <p:strVal val="visible"/>
                                      </p:to>
                                    </p:set>
                                  </p:childTnLst>
                                </p:cTn>
                              </p:par>
                            </p:childTnLst>
                          </p:cTn>
                        </p:par>
                        <p:par>
                          <p:cTn id="42" fill="hold">
                            <p:stCondLst>
                              <p:cond delay="750"/>
                            </p:stCondLst>
                            <p:childTnLst>
                              <p:par>
                                <p:cTn id="43" presetID="1" presetClass="entr" presetSubtype="0" fill="hold" grpId="0" nodeType="afterEffect">
                                  <p:stCondLst>
                                    <p:cond delay="25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25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par>
                                <p:cTn id="48" presetID="1" presetClass="entr" presetSubtype="0" fill="hold" grpId="0" nodeType="withEffect">
                                  <p:stCondLst>
                                    <p:cond delay="250"/>
                                  </p:stCondLst>
                                  <p:childTnLst>
                                    <p:set>
                                      <p:cBhvr>
                                        <p:cTn id="49" dur="1" fill="hold">
                                          <p:stCondLst>
                                            <p:cond delay="0"/>
                                          </p:stCondLst>
                                        </p:cTn>
                                        <p:tgtEl>
                                          <p:spTgt spid="3">
                                            <p:txEl>
                                              <p:pRg st="6" end="6"/>
                                            </p:txEl>
                                          </p:spTgt>
                                        </p:tgtEl>
                                        <p:attrNameLst>
                                          <p:attrName>style.visibility</p:attrName>
                                        </p:attrNameLst>
                                      </p:cBhvr>
                                      <p:to>
                                        <p:strVal val="visible"/>
                                      </p:to>
                                    </p:set>
                                  </p:childTnLst>
                                </p:cTn>
                              </p:par>
                            </p:childTnLst>
                          </p:cTn>
                        </p:par>
                        <p:par>
                          <p:cTn id="50" fill="hold">
                            <p:stCondLst>
                              <p:cond delay="1250"/>
                            </p:stCondLst>
                            <p:childTnLst>
                              <p:par>
                                <p:cTn id="51" presetID="1" presetClass="exit"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38" presetClass="path" presetSubtype="0" accel="50000" decel="50000" fill="hold" nodeType="withEffect">
                                  <p:stCondLst>
                                    <p:cond delay="0"/>
                                  </p:stCondLst>
                                  <p:childTnLst>
                                    <p:animMotion origin="layout" path="M 0.23004 -0.17376 L 0.19358 -0.25432 L 0.20156 -0.15216 L 0.16511 -0.2321 L 0.17205 -0.12993 L 0.13663 -0.2108 L 0.14341 -0.10864 L 0.10799 -0.18919 L 0.11511 -0.08703 L 0.07847 -0.16697 L 0.08646 -0.06543 L 0.04983 -0.14537 L 0.05799 -0.04382 L 0.02153 -0.12407 L 0.02865 -0.0216 L -0.00712 -0.10247 L -2.22222E-6 -3.7037E-6 " pathEditMode="relative" rAng="9420000" ptsTypes="AAAAAAAAAAAAAAAAA">
                                      <p:cBhvr>
                                        <p:cTn id="54" dur="2000" fill="hold"/>
                                        <p:tgtEl>
                                          <p:spTgt spid="5122"/>
                                        </p:tgtEl>
                                        <p:attrNameLst>
                                          <p:attrName>ppt_x</p:attrName>
                                          <p:attrName>ppt_y</p:attrName>
                                        </p:attrNameLst>
                                      </p:cBhvr>
                                      <p:rCtr x="-12587"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088952" y="1376889"/>
            <a:ext cx="2133824" cy="1926106"/>
          </a:xfrm>
          <a:prstGeom prst="rect">
            <a:avLst/>
          </a:prstGeom>
        </p:spPr>
      </p:pic>
      <p:pic>
        <p:nvPicPr>
          <p:cNvPr id="1026" name="Picture 2">
            <a:extLst>
              <a:ext uri="{FF2B5EF4-FFF2-40B4-BE49-F238E27FC236}">
                <a16:creationId xmlns:a16="http://schemas.microsoft.com/office/drawing/2014/main" id="{8646E6F1-E91E-40BD-8B47-CF4CD7F07D7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7295" y="1760220"/>
            <a:ext cx="1139824" cy="11398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Webinar logo">
            <a:extLst>
              <a:ext uri="{FF2B5EF4-FFF2-40B4-BE49-F238E27FC236}">
                <a16:creationId xmlns:a16="http://schemas.microsoft.com/office/drawing/2014/main" id="{809823A8-98AC-42A1-8B21-E66AF50C56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2090" y="155431"/>
            <a:ext cx="1519237" cy="5711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2FEFAF-F348-45BC-B42D-6ACA3909CA22}"/>
              </a:ext>
            </a:extLst>
          </p:cNvPr>
          <p:cNvSpPr txBox="1"/>
          <p:nvPr/>
        </p:nvSpPr>
        <p:spPr>
          <a:xfrm>
            <a:off x="5203277" y="3328827"/>
            <a:ext cx="3048431" cy="600164"/>
          </a:xfrm>
          <a:prstGeom prst="rect">
            <a:avLst/>
          </a:prstGeom>
          <a:noFill/>
        </p:spPr>
        <p:txBody>
          <a:bodyPr wrap="square" lIns="0" tIns="0" rIns="0" bIns="0" rtlCol="0">
            <a:spAutoFit/>
          </a:bodyPr>
          <a:lstStyle/>
          <a:p>
            <a:pPr algn="r"/>
            <a:r>
              <a:rPr lang="nl-NL" sz="1300" dirty="0">
                <a:solidFill>
                  <a:schemeClr val="tx1"/>
                </a:solidFill>
              </a:rPr>
              <a:t>Sources </a:t>
            </a:r>
            <a:r>
              <a:rPr lang="nl-NL" sz="1300" dirty="0" err="1">
                <a:solidFill>
                  <a:schemeClr val="tx1"/>
                </a:solidFill>
              </a:rPr>
              <a:t>and</a:t>
            </a:r>
            <a:r>
              <a:rPr lang="nl-NL" sz="1300" dirty="0">
                <a:solidFill>
                  <a:schemeClr val="tx1"/>
                </a:solidFill>
              </a:rPr>
              <a:t> slides:</a:t>
            </a:r>
            <a:r>
              <a:rPr lang="nl-NL" sz="1300" b="1" dirty="0">
                <a:solidFill>
                  <a:schemeClr val="tx1"/>
                </a:solidFill>
              </a:rPr>
              <a:t> </a:t>
            </a:r>
            <a:br>
              <a:rPr lang="nl-NL" sz="1300" b="1" dirty="0">
                <a:solidFill>
                  <a:schemeClr val="tx1"/>
                </a:solidFill>
              </a:rPr>
            </a:br>
            <a:r>
              <a:rPr lang="nl-NL" sz="1300" b="1" dirty="0">
                <a:solidFill>
                  <a:schemeClr val="tx1"/>
                </a:solidFill>
              </a:rPr>
              <a:t>http://bit.ly/function-for-real-ogbemea2020</a:t>
            </a:r>
            <a:endParaRPr lang="en-NL" sz="1300" b="1" dirty="0" err="1">
              <a:solidFill>
                <a:schemeClr val="tx1"/>
              </a:solidFill>
            </a:endParaRPr>
          </a:p>
        </p:txBody>
      </p:sp>
    </p:spTree>
    <p:extLst>
      <p:ext uri="{BB962C8B-B14F-4D97-AF65-F5344CB8AC3E}">
        <p14:creationId xmlns:p14="http://schemas.microsoft.com/office/powerpoint/2010/main" val="377808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51A1-FC22-412A-A285-1EC983417079}"/>
              </a:ext>
            </a:extLst>
          </p:cNvPr>
          <p:cNvSpPr>
            <a:spLocks noGrp="1"/>
          </p:cNvSpPr>
          <p:nvPr>
            <p:ph type="title"/>
          </p:nvPr>
        </p:nvSpPr>
        <p:spPr/>
        <p:txBody>
          <a:bodyPr/>
          <a:lstStyle/>
          <a:p>
            <a:r>
              <a:rPr lang="en-US" dirty="0"/>
              <a:t>Function Implementation</a:t>
            </a:r>
          </a:p>
        </p:txBody>
      </p:sp>
      <p:sp>
        <p:nvSpPr>
          <p:cNvPr id="3" name="Content Placeholder 2">
            <a:extLst>
              <a:ext uri="{FF2B5EF4-FFF2-40B4-BE49-F238E27FC236}">
                <a16:creationId xmlns:a16="http://schemas.microsoft.com/office/drawing/2014/main" id="{7EAA5B2E-21EC-445B-A9BC-6674415AB909}"/>
              </a:ext>
            </a:extLst>
          </p:cNvPr>
          <p:cNvSpPr>
            <a:spLocks noGrp="1"/>
          </p:cNvSpPr>
          <p:nvPr>
            <p:ph idx="1"/>
          </p:nvPr>
        </p:nvSpPr>
        <p:spPr>
          <a:xfrm>
            <a:off x="720003" y="936000"/>
            <a:ext cx="7777226" cy="3780000"/>
          </a:xfrm>
        </p:spPr>
        <p:txBody>
          <a:bodyPr/>
          <a:lstStyle/>
          <a:p>
            <a:r>
              <a:rPr lang="en-US" dirty="0"/>
              <a:t>Implemented in any programming language – </a:t>
            </a:r>
          </a:p>
          <a:p>
            <a:pPr lvl="1"/>
            <a:r>
              <a:rPr lang="en-US" dirty="0"/>
              <a:t>frequently JavaScript/Node, C#, Python, Go and Java; also shell, binary executable</a:t>
            </a:r>
          </a:p>
          <a:p>
            <a:r>
              <a:rPr lang="en-US" dirty="0"/>
              <a:t>Frequently backed (visibly or implicitly) by Docker Containers</a:t>
            </a:r>
          </a:p>
          <a:p>
            <a:r>
              <a:rPr lang="en-US" dirty="0"/>
              <a:t>Parametrized via Configuration Settings</a:t>
            </a:r>
          </a:p>
          <a:p>
            <a:r>
              <a:rPr lang="en-US" dirty="0"/>
              <a:t>Leverage Cloud facilities</a:t>
            </a:r>
          </a:p>
          <a:p>
            <a:pPr lvl="1"/>
            <a:r>
              <a:rPr lang="en-US" dirty="0"/>
              <a:t>Logging</a:t>
            </a:r>
          </a:p>
          <a:p>
            <a:pPr lvl="1"/>
            <a:r>
              <a:rPr lang="en-US" dirty="0"/>
              <a:t>Monitoring</a:t>
            </a:r>
          </a:p>
          <a:p>
            <a:pPr lvl="1"/>
            <a:r>
              <a:rPr lang="en-US" dirty="0"/>
              <a:t>Auditing</a:t>
            </a:r>
          </a:p>
          <a:p>
            <a:pPr lvl="1"/>
            <a:r>
              <a:rPr lang="en-US" dirty="0"/>
              <a:t>Authorization</a:t>
            </a:r>
          </a:p>
          <a:p>
            <a:pPr lvl="1"/>
            <a:r>
              <a:rPr lang="en-US" dirty="0"/>
              <a:t>IaaS: Compute, Network, Storage</a:t>
            </a:r>
          </a:p>
          <a:p>
            <a:pPr lvl="1"/>
            <a:r>
              <a:rPr lang="en-US" dirty="0"/>
              <a:t>Container Orchestration, Container Image Registry</a:t>
            </a:r>
          </a:p>
          <a:p>
            <a:endParaRPr lang="en-US" dirty="0"/>
          </a:p>
        </p:txBody>
      </p:sp>
      <p:sp>
        <p:nvSpPr>
          <p:cNvPr id="4" name="Footer Placeholder 3">
            <a:extLst>
              <a:ext uri="{FF2B5EF4-FFF2-40B4-BE49-F238E27FC236}">
                <a16:creationId xmlns:a16="http://schemas.microsoft.com/office/drawing/2014/main" id="{ECF7CF94-0EFF-445B-BAF8-32A0F641173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49020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a:xfrm>
            <a:off x="720000" y="288000"/>
            <a:ext cx="6623999" cy="503999"/>
          </a:xfrm>
        </p:spPr>
        <p:txBody>
          <a:bodyPr anchor="ctr">
            <a:normAutofit/>
          </a:bodyPr>
          <a:lstStyle/>
          <a:p>
            <a:r>
              <a:rPr lang="nl-NL" dirty="0" err="1"/>
              <a:t>Introducing</a:t>
            </a:r>
            <a:r>
              <a:rPr lang="nl-NL" dirty="0"/>
              <a:t> </a:t>
            </a:r>
            <a:r>
              <a:rPr lang="nl-NL" dirty="0" err="1"/>
              <a:t>Serverless</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a:xfrm>
            <a:off x="720000" y="900001"/>
            <a:ext cx="3744000" cy="3401999"/>
          </a:xfrm>
        </p:spPr>
        <p:txBody>
          <a:bodyPr anchor="t">
            <a:normAutofit lnSpcReduction="10000"/>
          </a:bodyPr>
          <a:lstStyle/>
          <a:p>
            <a:pPr marL="285750" indent="-285750">
              <a:spcAft>
                <a:spcPts val="600"/>
              </a:spcAft>
            </a:pPr>
            <a:r>
              <a:rPr lang="es-MX" sz="1400" dirty="0" err="1"/>
              <a:t>The</a:t>
            </a:r>
            <a:r>
              <a:rPr lang="es-MX" sz="1400" dirty="0"/>
              <a:t> Container </a:t>
            </a:r>
            <a:r>
              <a:rPr lang="es-MX" sz="1400" dirty="0" err="1"/>
              <a:t>Native</a:t>
            </a:r>
            <a:r>
              <a:rPr lang="es-MX" sz="1400" dirty="0"/>
              <a:t> </a:t>
            </a:r>
            <a:r>
              <a:rPr lang="es-MX" sz="1400" dirty="0" err="1"/>
              <a:t>Serverless</a:t>
            </a:r>
            <a:r>
              <a:rPr lang="es-MX" sz="1400" dirty="0"/>
              <a:t> </a:t>
            </a:r>
            <a:r>
              <a:rPr lang="es-MX" sz="1400" dirty="0" err="1"/>
              <a:t>Framwork</a:t>
            </a:r>
            <a:endParaRPr lang="es-MX" sz="1400" dirty="0"/>
          </a:p>
          <a:p>
            <a:pPr marL="285750" indent="-285750">
              <a:spcAft>
                <a:spcPts val="600"/>
              </a:spcAft>
            </a:pPr>
            <a:r>
              <a:rPr lang="es-MX" sz="1400" dirty="0"/>
              <a:t>Project </a:t>
            </a:r>
            <a:r>
              <a:rPr lang="es-MX" sz="1400" dirty="0" err="1"/>
              <a:t>Fn</a:t>
            </a:r>
            <a:r>
              <a:rPr lang="es-MX" sz="1400" dirty="0"/>
              <a:t> </a:t>
            </a:r>
            <a:r>
              <a:rPr lang="es-MX" sz="1400" dirty="0" err="1"/>
              <a:t>is</a:t>
            </a:r>
            <a:r>
              <a:rPr lang="es-MX" sz="1400" dirty="0"/>
              <a:t> </a:t>
            </a:r>
            <a:r>
              <a:rPr lang="es-MX" sz="1400" dirty="0" err="1"/>
              <a:t>an</a:t>
            </a:r>
            <a:r>
              <a:rPr lang="es-MX" sz="1400" dirty="0"/>
              <a:t> open </a:t>
            </a:r>
            <a:r>
              <a:rPr lang="es-MX" sz="1400" dirty="0" err="1"/>
              <a:t>source</a:t>
            </a:r>
            <a:r>
              <a:rPr lang="es-MX" sz="1400" dirty="0"/>
              <a:t> </a:t>
            </a:r>
            <a:r>
              <a:rPr lang="es-MX" sz="1400" dirty="0" err="1"/>
              <a:t>FaaS</a:t>
            </a:r>
            <a:r>
              <a:rPr lang="es-MX" sz="1400" dirty="0"/>
              <a:t> </a:t>
            </a:r>
            <a:r>
              <a:rPr lang="en-US" sz="1400" dirty="0"/>
              <a:t>platform that you can run anywhere -- any cloud or on-premise.</a:t>
            </a:r>
          </a:p>
          <a:p>
            <a:pPr marL="285750" indent="-285750">
              <a:spcAft>
                <a:spcPts val="600"/>
              </a:spcAft>
            </a:pPr>
            <a:r>
              <a:rPr lang="en-US" sz="1400" dirty="0"/>
              <a:t>It implements serverless Functions through Docker containers</a:t>
            </a:r>
          </a:p>
          <a:p>
            <a:pPr marL="285750" indent="-285750">
              <a:spcAft>
                <a:spcPts val="600"/>
              </a:spcAft>
            </a:pPr>
            <a:r>
              <a:rPr lang="en-US" sz="1400" dirty="0"/>
              <a:t>Out of the box support for many runtimes</a:t>
            </a:r>
          </a:p>
          <a:p>
            <a:pPr marL="742950" lvl="1" indent="-285750">
              <a:spcAft>
                <a:spcPts val="600"/>
              </a:spcAft>
            </a:pPr>
            <a:r>
              <a:rPr lang="en-US" sz="1400" dirty="0"/>
              <a:t> </a:t>
            </a:r>
          </a:p>
          <a:p>
            <a:pPr marL="742950" lvl="1" indent="-285750">
              <a:spcAft>
                <a:spcPts val="600"/>
              </a:spcAft>
            </a:pPr>
            <a:r>
              <a:rPr lang="en-US" sz="1400" dirty="0"/>
              <a:t>also support for custom Docker Container (white box)</a:t>
            </a:r>
          </a:p>
          <a:p>
            <a:r>
              <a:rPr lang="en-US" dirty="0"/>
              <a:t>Command Line Interface </a:t>
            </a:r>
          </a:p>
          <a:p>
            <a:pPr lvl="1"/>
            <a:r>
              <a:rPr lang="en-US" dirty="0"/>
              <a:t>create, develop, deploy, invoke, inspect</a:t>
            </a:r>
          </a:p>
          <a:p>
            <a:pPr>
              <a:spcAft>
                <a:spcPts val="600"/>
              </a:spcAft>
            </a:pPr>
            <a:endParaRPr lang="en-NL" sz="1400" dirty="0"/>
          </a:p>
        </p:txBody>
      </p:sp>
      <p:sp>
        <p:nvSpPr>
          <p:cNvPr id="4" name="Footer Placeholder 3">
            <a:extLst>
              <a:ext uri="{FF2B5EF4-FFF2-40B4-BE49-F238E27FC236}">
                <a16:creationId xmlns:a16="http://schemas.microsoft.com/office/drawing/2014/main" id="{F4FBA301-817C-4EAF-AB3E-69D240236E7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5" name="Picture 2" descr="https://s14-eu5.startpage.com/cgi-bin/serveimage?url=https%3A%2F%2Fencrypted-tbn0.gstatic.com%2Fimages%3Fq%3Dtbn%3AANd9GcR4G38NGSuUAjOeUxAKpN4_HiQoXzYz0Kx0tJ_3Zdr7aBhrGXTV%26s&amp;sp=427737030701c82d3127523a38ed1502&amp;anticache=724081">
            <a:extLst>
              <a:ext uri="{FF2B5EF4-FFF2-40B4-BE49-F238E27FC236}">
                <a16:creationId xmlns:a16="http://schemas.microsoft.com/office/drawing/2014/main" id="{DA74DB2E-AA2D-4E6A-BCD7-083B3D8C55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636634"/>
            <a:ext cx="4500000" cy="1856733"/>
          </a:xfrm>
          <a:prstGeom prst="rect">
            <a:avLst/>
          </a:prstGeom>
          <a:solidFill>
            <a:srgbClr val="FFFFFF"/>
          </a:solidFill>
        </p:spPr>
      </p:pic>
      <p:pic>
        <p:nvPicPr>
          <p:cNvPr id="6" name="Picture 5">
            <a:extLst>
              <a:ext uri="{FF2B5EF4-FFF2-40B4-BE49-F238E27FC236}">
                <a16:creationId xmlns:a16="http://schemas.microsoft.com/office/drawing/2014/main" id="{CCB27C63-8BA1-447C-8122-EAB5D179954A}"/>
              </a:ext>
            </a:extLst>
          </p:cNvPr>
          <p:cNvPicPr>
            <a:picLocks noChangeAspect="1"/>
          </p:cNvPicPr>
          <p:nvPr/>
        </p:nvPicPr>
        <p:blipFill>
          <a:blip r:embed="rId3"/>
          <a:stretch>
            <a:fillRect/>
          </a:stretch>
        </p:blipFill>
        <p:spPr>
          <a:xfrm>
            <a:off x="1416224" y="2766078"/>
            <a:ext cx="1885950" cy="352425"/>
          </a:xfrm>
          <a:prstGeom prst="rect">
            <a:avLst/>
          </a:prstGeom>
        </p:spPr>
      </p:pic>
    </p:spTree>
    <p:extLst>
      <p:ext uri="{BB962C8B-B14F-4D97-AF65-F5344CB8AC3E}">
        <p14:creationId xmlns:p14="http://schemas.microsoft.com/office/powerpoint/2010/main" val="414367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err="1"/>
              <a:t>Fn</a:t>
            </a:r>
            <a:r>
              <a:rPr lang="nl-NL" dirty="0"/>
              <a:t> </a:t>
            </a:r>
            <a:r>
              <a:rPr lang="nl-NL" dirty="0" err="1"/>
              <a:t>Functions</a:t>
            </a:r>
            <a:r>
              <a:rPr lang="nl-NL" dirty="0"/>
              <a:t> – </a:t>
            </a:r>
            <a:r>
              <a:rPr lang="nl-NL" dirty="0" err="1"/>
              <a:t>request</a:t>
            </a:r>
            <a:r>
              <a:rPr lang="nl-NL" dirty="0"/>
              <a:t> handling</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6" name="Rectangle 5">
            <a:extLst>
              <a:ext uri="{FF2B5EF4-FFF2-40B4-BE49-F238E27FC236}">
                <a16:creationId xmlns:a16="http://schemas.microsoft.com/office/drawing/2014/main" id="{94665663-6725-4BD3-B17E-1A0D37DCC243}"/>
              </a:ext>
            </a:extLst>
          </p:cNvPr>
          <p:cNvSpPr/>
          <p:nvPr/>
        </p:nvSpPr>
        <p:spPr>
          <a:xfrm>
            <a:off x="4466677" y="2061828"/>
            <a:ext cx="3524777" cy="18112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a:solidFill>
                <a:srgbClr val="FFFFFF"/>
              </a:solidFill>
              <a:latin typeface="Arial" panose="020B0604020202020204"/>
            </a:endParaRPr>
          </a:p>
        </p:txBody>
      </p:sp>
      <p:sp>
        <p:nvSpPr>
          <p:cNvPr id="7" name="TextBox 6">
            <a:extLst>
              <a:ext uri="{FF2B5EF4-FFF2-40B4-BE49-F238E27FC236}">
                <a16:creationId xmlns:a16="http://schemas.microsoft.com/office/drawing/2014/main" id="{9C6B5529-4D40-4886-8459-FCF3FAE4EC48}"/>
              </a:ext>
            </a:extLst>
          </p:cNvPr>
          <p:cNvSpPr txBox="1"/>
          <p:nvPr/>
        </p:nvSpPr>
        <p:spPr>
          <a:xfrm>
            <a:off x="6135307" y="2685045"/>
            <a:ext cx="1675193" cy="1169551"/>
          </a:xfrm>
          <a:prstGeom prst="rect">
            <a:avLst/>
          </a:prstGeom>
          <a:solidFill>
            <a:srgbClr val="6699FF"/>
          </a:solidFill>
        </p:spPr>
        <p:txBody>
          <a:bodyPr wrap="square" rtlCol="0">
            <a:spAutoFit/>
          </a:bodyPr>
          <a:lstStyle/>
          <a:p>
            <a:pPr algn="ctr" defTabSz="914378"/>
            <a:r>
              <a:rPr lang="nl-NL" dirty="0" err="1">
                <a:solidFill>
                  <a:srgbClr val="FFFFFF"/>
                </a:solidFill>
              </a:rPr>
              <a:t>Function</a:t>
            </a:r>
            <a:r>
              <a:rPr lang="nl-NL" dirty="0">
                <a:solidFill>
                  <a:srgbClr val="FFFFFF"/>
                </a:solidFill>
              </a:rPr>
              <a:t> </a:t>
            </a:r>
            <a:r>
              <a:rPr lang="nl-NL" dirty="0" err="1">
                <a:solidFill>
                  <a:srgbClr val="FFFFFF"/>
                </a:solidFill>
              </a:rPr>
              <a:t>Implementation</a:t>
            </a:r>
            <a:r>
              <a:rPr lang="nl-NL" dirty="0">
                <a:solidFill>
                  <a:srgbClr val="FFFFFF"/>
                </a:solidFill>
              </a:rPr>
              <a:t> (Node, Java, Go, Python, </a:t>
            </a:r>
            <a:r>
              <a:rPr lang="nl-NL" dirty="0" err="1">
                <a:solidFill>
                  <a:srgbClr val="FFFFFF"/>
                </a:solidFill>
              </a:rPr>
              <a:t>custom</a:t>
            </a:r>
            <a:r>
              <a:rPr lang="nl-NL" dirty="0">
                <a:solidFill>
                  <a:srgbClr val="FFFFFF"/>
                </a:solidFill>
              </a:rPr>
              <a:t> Docker, …)</a:t>
            </a:r>
            <a:endParaRPr lang="en-NL" dirty="0">
              <a:solidFill>
                <a:srgbClr val="FFFFFF"/>
              </a:solidFill>
            </a:endParaRPr>
          </a:p>
        </p:txBody>
      </p:sp>
      <p:pic>
        <p:nvPicPr>
          <p:cNvPr id="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CC245216-A8A0-4B73-A3EB-D01EE6F04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528" y="2512051"/>
            <a:ext cx="458564" cy="3851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E92EC-0F81-44A8-A412-556C1C917B80}"/>
              </a:ext>
            </a:extLst>
          </p:cNvPr>
          <p:cNvSpPr txBox="1"/>
          <p:nvPr/>
        </p:nvSpPr>
        <p:spPr>
          <a:xfrm>
            <a:off x="4814526" y="2396872"/>
            <a:ext cx="1015321" cy="307777"/>
          </a:xfrm>
          <a:prstGeom prst="rect">
            <a:avLst/>
          </a:prstGeom>
          <a:solidFill>
            <a:srgbClr val="6699FF"/>
          </a:solidFill>
        </p:spPr>
        <p:txBody>
          <a:bodyPr wrap="square" rtlCol="0">
            <a:spAutoFit/>
          </a:bodyPr>
          <a:lstStyle/>
          <a:p>
            <a:pPr algn="ctr" defTabSz="914378"/>
            <a:r>
              <a:rPr lang="nl-NL" dirty="0">
                <a:solidFill>
                  <a:srgbClr val="FFFFFF"/>
                </a:solidFill>
              </a:rPr>
              <a:t>FDK</a:t>
            </a:r>
            <a:endParaRPr lang="en-NL" dirty="0">
              <a:solidFill>
                <a:srgbClr val="FFFFFF"/>
              </a:solidFill>
            </a:endParaRPr>
          </a:p>
        </p:txBody>
      </p:sp>
      <p:pic>
        <p:nvPicPr>
          <p:cNvPr id="1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50A3949-565F-47E7-A992-53B18CBA7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75" y="2178812"/>
            <a:ext cx="741229" cy="3077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111119-CB5A-4E49-820B-9A909AA15781}"/>
              </a:ext>
            </a:extLst>
          </p:cNvPr>
          <p:cNvSpPr txBox="1"/>
          <p:nvPr/>
        </p:nvSpPr>
        <p:spPr>
          <a:xfrm>
            <a:off x="4399737" y="1723209"/>
            <a:ext cx="2791149" cy="307777"/>
          </a:xfrm>
          <a:prstGeom prst="rect">
            <a:avLst/>
          </a:prstGeom>
          <a:noFill/>
        </p:spPr>
        <p:txBody>
          <a:bodyPr wrap="none" rtlCol="0">
            <a:spAutoFit/>
          </a:bodyPr>
          <a:lstStyle/>
          <a:p>
            <a:pPr defTabSz="914378"/>
            <a:r>
              <a:rPr lang="en-GB" dirty="0"/>
              <a:t>Function as a Service framework</a:t>
            </a:r>
            <a:endParaRPr lang="en-NL" dirty="0"/>
          </a:p>
        </p:txBody>
      </p:sp>
      <p:sp>
        <p:nvSpPr>
          <p:cNvPr id="12" name="Arrow: Right 11">
            <a:extLst>
              <a:ext uri="{FF2B5EF4-FFF2-40B4-BE49-F238E27FC236}">
                <a16:creationId xmlns:a16="http://schemas.microsoft.com/office/drawing/2014/main" id="{1529F964-ED9F-489A-BB7E-1000D3CF0F67}"/>
              </a:ext>
            </a:extLst>
          </p:cNvPr>
          <p:cNvSpPr/>
          <p:nvPr/>
        </p:nvSpPr>
        <p:spPr>
          <a:xfrm>
            <a:off x="2022734" y="2597280"/>
            <a:ext cx="2581596" cy="69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dirty="0">
                <a:solidFill>
                  <a:srgbClr val="FFFFFF"/>
                </a:solidFill>
                <a:latin typeface="Arial" panose="020B0604020202020204"/>
              </a:rPr>
              <a:t>HTTP Request</a:t>
            </a:r>
            <a:endParaRPr lang="en-NL" dirty="0">
              <a:solidFill>
                <a:srgbClr val="FFFFFF"/>
              </a:solidFill>
              <a:latin typeface="Arial" panose="020B0604020202020204"/>
            </a:endParaRPr>
          </a:p>
        </p:txBody>
      </p:sp>
      <p:sp>
        <p:nvSpPr>
          <p:cNvPr id="13" name="Speech Bubble: Rectangle 12">
            <a:extLst>
              <a:ext uri="{FF2B5EF4-FFF2-40B4-BE49-F238E27FC236}">
                <a16:creationId xmlns:a16="http://schemas.microsoft.com/office/drawing/2014/main" id="{9A23B192-5EA8-424F-AA0F-5DDAF0853566}"/>
              </a:ext>
            </a:extLst>
          </p:cNvPr>
          <p:cNvSpPr/>
          <p:nvPr/>
        </p:nvSpPr>
        <p:spPr>
          <a:xfrm>
            <a:off x="358551" y="1259986"/>
            <a:ext cx="2282046" cy="586398"/>
          </a:xfrm>
          <a:prstGeom prst="wedgeRectCallout">
            <a:avLst>
              <a:gd name="adj1" fmla="val 35632"/>
              <a:gd name="adj2" fmla="val 2260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200" dirty="0">
              <a:solidFill>
                <a:srgbClr val="000000"/>
              </a:solidFill>
              <a:latin typeface="Arial" panose="020B0604020202020204"/>
            </a:endParaRPr>
          </a:p>
        </p:txBody>
      </p:sp>
      <p:sp>
        <p:nvSpPr>
          <p:cNvPr id="14" name="TextBox 13">
            <a:extLst>
              <a:ext uri="{FF2B5EF4-FFF2-40B4-BE49-F238E27FC236}">
                <a16:creationId xmlns:a16="http://schemas.microsoft.com/office/drawing/2014/main" id="{E9BD5467-28B7-4B70-972A-DEFEAE23B789}"/>
              </a:ext>
            </a:extLst>
          </p:cNvPr>
          <p:cNvSpPr txBox="1"/>
          <p:nvPr/>
        </p:nvSpPr>
        <p:spPr>
          <a:xfrm>
            <a:off x="358551" y="1323163"/>
            <a:ext cx="2493061" cy="461665"/>
          </a:xfrm>
          <a:prstGeom prst="rect">
            <a:avLst/>
          </a:prstGeom>
          <a:noFill/>
        </p:spPr>
        <p:txBody>
          <a:bodyPr wrap="square" rtlCol="0">
            <a:spAutoFit/>
          </a:bodyPr>
          <a:lstStyle/>
          <a:p>
            <a:pPr defTabSz="914378"/>
            <a:r>
              <a:rPr lang="nl-NL" sz="1200" dirty="0"/>
              <a:t>HTTP </a:t>
            </a:r>
            <a:r>
              <a:rPr lang="nl-NL" sz="1200" dirty="0" err="1"/>
              <a:t>method</a:t>
            </a:r>
            <a:r>
              <a:rPr lang="nl-NL" sz="1200" dirty="0"/>
              <a:t>, headers, query parameters, </a:t>
            </a:r>
            <a:r>
              <a:rPr lang="nl-NL" sz="1200" dirty="0" err="1"/>
              <a:t>url</a:t>
            </a:r>
            <a:r>
              <a:rPr lang="nl-NL" sz="1200" dirty="0"/>
              <a:t> </a:t>
            </a:r>
            <a:r>
              <a:rPr lang="nl-NL" sz="1200" dirty="0" err="1"/>
              <a:t>path</a:t>
            </a:r>
            <a:r>
              <a:rPr lang="nl-NL" sz="1200" dirty="0"/>
              <a:t>, body</a:t>
            </a:r>
          </a:p>
        </p:txBody>
      </p:sp>
      <p:cxnSp>
        <p:nvCxnSpPr>
          <p:cNvPr id="15" name="Connector: Elbow 14">
            <a:extLst>
              <a:ext uri="{FF2B5EF4-FFF2-40B4-BE49-F238E27FC236}">
                <a16:creationId xmlns:a16="http://schemas.microsoft.com/office/drawing/2014/main" id="{20273109-7190-4C9C-BBAF-AB5425518EF7}"/>
              </a:ext>
            </a:extLst>
          </p:cNvPr>
          <p:cNvCxnSpPr>
            <a:stCxn id="12" idx="3"/>
            <a:endCxn id="9" idx="1"/>
          </p:cNvCxnSpPr>
          <p:nvPr/>
        </p:nvCxnSpPr>
        <p:spPr>
          <a:xfrm flipV="1">
            <a:off x="4604330" y="2550761"/>
            <a:ext cx="210196" cy="395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E0E2458-791C-4752-B34F-4D9C2136F006}"/>
              </a:ext>
            </a:extLst>
          </p:cNvPr>
          <p:cNvCxnSpPr>
            <a:cxnSpLocks/>
            <a:stCxn id="9" idx="2"/>
            <a:endCxn id="7" idx="1"/>
          </p:cNvCxnSpPr>
          <p:nvPr/>
        </p:nvCxnSpPr>
        <p:spPr>
          <a:xfrm rot="16200000" flipH="1">
            <a:off x="5446161" y="2580675"/>
            <a:ext cx="565172" cy="813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peech Bubble: Rectangle 16">
            <a:extLst>
              <a:ext uri="{FF2B5EF4-FFF2-40B4-BE49-F238E27FC236}">
                <a16:creationId xmlns:a16="http://schemas.microsoft.com/office/drawing/2014/main" id="{ACC8B9ED-5570-4061-BC32-748502CFC881}"/>
              </a:ext>
            </a:extLst>
          </p:cNvPr>
          <p:cNvSpPr/>
          <p:nvPr/>
        </p:nvSpPr>
        <p:spPr>
          <a:xfrm>
            <a:off x="4902081" y="4129602"/>
            <a:ext cx="2747729" cy="586398"/>
          </a:xfrm>
          <a:prstGeom prst="wedgeRectCallout">
            <a:avLst>
              <a:gd name="adj1" fmla="val -17718"/>
              <a:gd name="adj2" fmla="val -1978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a:solidFill>
                <a:srgbClr val="000000"/>
              </a:solidFill>
              <a:latin typeface="Arial" panose="020B0604020202020204"/>
            </a:endParaRPr>
          </a:p>
        </p:txBody>
      </p:sp>
      <p:sp>
        <p:nvSpPr>
          <p:cNvPr id="18" name="TextBox 17">
            <a:extLst>
              <a:ext uri="{FF2B5EF4-FFF2-40B4-BE49-F238E27FC236}">
                <a16:creationId xmlns:a16="http://schemas.microsoft.com/office/drawing/2014/main" id="{A4D069D9-B4C6-4CA2-8BB4-3EE9190A3797}"/>
              </a:ext>
            </a:extLst>
          </p:cNvPr>
          <p:cNvSpPr txBox="1"/>
          <p:nvPr/>
        </p:nvSpPr>
        <p:spPr>
          <a:xfrm>
            <a:off x="4902081" y="4192779"/>
            <a:ext cx="3240000" cy="461665"/>
          </a:xfrm>
          <a:prstGeom prst="rect">
            <a:avLst/>
          </a:prstGeom>
          <a:noFill/>
        </p:spPr>
        <p:txBody>
          <a:bodyPr wrap="square" rtlCol="0">
            <a:spAutoFit/>
          </a:bodyPr>
          <a:lstStyle/>
          <a:p>
            <a:pPr defTabSz="914378"/>
            <a:r>
              <a:rPr lang="nl-NL" sz="1200" dirty="0"/>
              <a:t>input – </a:t>
            </a:r>
            <a:r>
              <a:rPr lang="nl-NL" sz="1200" dirty="0" err="1"/>
              <a:t>derived</a:t>
            </a:r>
            <a:r>
              <a:rPr lang="nl-NL" sz="1200" dirty="0"/>
              <a:t> </a:t>
            </a:r>
            <a:r>
              <a:rPr lang="nl-NL" sz="1200" dirty="0" err="1"/>
              <a:t>from</a:t>
            </a:r>
            <a:r>
              <a:rPr lang="nl-NL" sz="1200" dirty="0"/>
              <a:t> body</a:t>
            </a:r>
          </a:p>
          <a:p>
            <a:pPr defTabSz="914378"/>
            <a:r>
              <a:rPr lang="nl-NL" sz="1200" dirty="0" err="1"/>
              <a:t>ctx</a:t>
            </a:r>
            <a:r>
              <a:rPr lang="nl-NL" sz="1200" dirty="0"/>
              <a:t> – </a:t>
            </a:r>
            <a:r>
              <a:rPr lang="nl-NL" sz="1200" dirty="0" err="1"/>
              <a:t>raw</a:t>
            </a:r>
            <a:r>
              <a:rPr lang="nl-NL" sz="1200" dirty="0"/>
              <a:t> HTTP </a:t>
            </a:r>
            <a:r>
              <a:rPr lang="nl-NL" sz="1200" dirty="0" err="1"/>
              <a:t>request</a:t>
            </a:r>
            <a:r>
              <a:rPr lang="nl-NL" sz="1200" dirty="0"/>
              <a:t> </a:t>
            </a:r>
            <a:r>
              <a:rPr lang="nl-NL" sz="1200" dirty="0" err="1"/>
              <a:t>components</a:t>
            </a:r>
            <a:endParaRPr lang="nl-NL" sz="1200" dirty="0"/>
          </a:p>
        </p:txBody>
      </p:sp>
    </p:spTree>
    <p:extLst>
      <p:ext uri="{BB962C8B-B14F-4D97-AF65-F5344CB8AC3E}">
        <p14:creationId xmlns:p14="http://schemas.microsoft.com/office/powerpoint/2010/main" val="35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animBg="1"/>
      <p:bldP spid="14" grpId="0"/>
      <p:bldP spid="17" grpId="0" animBg="1"/>
      <p:bldP spid="18" grpId="0"/>
    </p:bldLst>
  </p:timing>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799"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C589FB-4F38-4FA4-87D1-22CC7ECED551}">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ADEABE0-1E38-45B4-8CB5-B7826514D857}">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B97143-6A22-4F35-BB3B-18DEE4AFFE7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FB1D5CA2-24B5-4E41-9EAD-364488C0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ABFFE4-C579-438D-A69E-0509785BCA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1758</TotalTime>
  <Words>5137</Words>
  <Application>Microsoft Office PowerPoint</Application>
  <PresentationFormat>On-screen Show (16:9)</PresentationFormat>
  <Paragraphs>879</Paragraphs>
  <Slides>61</Slides>
  <Notes>14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Lucida Sans Typewriter</vt:lpstr>
      <vt:lpstr>Calibri</vt:lpstr>
      <vt:lpstr>MS UI Gothic</vt:lpstr>
      <vt:lpstr>2_Office-thema</vt:lpstr>
      <vt:lpstr>Make your Cloud Applications Function for real –   A Complete Overview of  Oracle Functions  as a Service</vt:lpstr>
      <vt:lpstr>Lucas Jellema  CTO for AMIS | Conclusion Cloud Solution Architect  </vt:lpstr>
      <vt:lpstr>A traditional application</vt:lpstr>
      <vt:lpstr>Cloud Native Application</vt:lpstr>
      <vt:lpstr>Characteristics of Cloud Native Applications </vt:lpstr>
      <vt:lpstr>What are Functions?</vt:lpstr>
      <vt:lpstr>Function Implementation</vt:lpstr>
      <vt:lpstr>Introducing Serverless Functions</vt:lpstr>
      <vt:lpstr>Fn Functions – request handling</vt:lpstr>
      <vt:lpstr>Introducing Oracle Cloud Infrastructure</vt:lpstr>
      <vt:lpstr>Oracle Cloud Infrastructure</vt:lpstr>
      <vt:lpstr>Oracle Functions</vt:lpstr>
      <vt:lpstr>Quick Demo of Oracle Functions</vt:lpstr>
      <vt:lpstr>Demo Your First Function – local Fn environment</vt:lpstr>
      <vt:lpstr>Generated Function in Node</vt:lpstr>
      <vt:lpstr>Generated Function in Java</vt:lpstr>
      <vt:lpstr>Demo Your First Function – on OCI - preparation</vt:lpstr>
      <vt:lpstr>Demo Your First Function – on OCI – implement, deploy, invoke</vt:lpstr>
      <vt:lpstr>Demo Your First Function – on OCI</vt:lpstr>
      <vt:lpstr>Demo Your First Function – on OCI</vt:lpstr>
      <vt:lpstr>Logical Grouping on OCI to work with Functions</vt:lpstr>
      <vt:lpstr>Cloud Shell</vt:lpstr>
      <vt:lpstr>Mental Picture: Stateless and Serverless</vt:lpstr>
      <vt:lpstr>Mental Picture: Stateless and Serverless “execution engine”</vt:lpstr>
      <vt:lpstr>Mental Picture: Build Process</vt:lpstr>
      <vt:lpstr>Mental Picture: Build &amp; Deploy Process</vt:lpstr>
      <vt:lpstr>Mental Picture and Actual Runtime</vt:lpstr>
      <vt:lpstr>Mental Picture and Actual Runtime</vt:lpstr>
      <vt:lpstr>Mental Picture and Actual Runtime</vt:lpstr>
      <vt:lpstr>Mental Picture and Actual Runtime</vt:lpstr>
      <vt:lpstr>Mental Picture and Actual Runtime</vt:lpstr>
      <vt:lpstr>Mental picture vs Physical reality</vt:lpstr>
      <vt:lpstr>Physical Function Findings</vt:lpstr>
      <vt:lpstr>Pricing Oracle Functions – no use, no pay (and even if quite a bit of use – then still no pay)</vt:lpstr>
      <vt:lpstr>Function execution is triggered by</vt:lpstr>
      <vt:lpstr>Function execution is triggered by</vt:lpstr>
      <vt:lpstr>API Gateway</vt:lpstr>
      <vt:lpstr>API Gateway  Authorizer Function</vt:lpstr>
      <vt:lpstr>API Gateway Configuration for public access to Function</vt:lpstr>
      <vt:lpstr>Leverage OCI PaaS Services and Facilities from Functions</vt:lpstr>
      <vt:lpstr>Allow Functions to Invoke OCI APIs  through Resource Principal authorization</vt:lpstr>
      <vt:lpstr>Allow Functions to Invoke OCI APIs  through Resource Principal authorization</vt:lpstr>
      <vt:lpstr>Implement OCI Operations Task using Functions</vt:lpstr>
      <vt:lpstr>Functions in Cloud Native Application on OCI: Tweets to NoSQL, Streaming &amp; Email</vt:lpstr>
      <vt:lpstr>Tweets to NoSQL, Streaming &amp; Email</vt:lpstr>
      <vt:lpstr>Functions facilitate Decoupling</vt:lpstr>
      <vt:lpstr>Automated Test of Functions</vt:lpstr>
      <vt:lpstr>Types of Tests</vt:lpstr>
      <vt:lpstr>Types of Tests</vt:lpstr>
      <vt:lpstr>Other Types and Scopes of Tests</vt:lpstr>
      <vt:lpstr>CI/CD –  from Dev through build, package, release, deploy to Ops</vt:lpstr>
      <vt:lpstr>DevOps on Functions</vt:lpstr>
      <vt:lpstr>Logging</vt:lpstr>
      <vt:lpstr>Monitoring | Health Checks</vt:lpstr>
      <vt:lpstr>[tricks for] Scheduling Functions</vt:lpstr>
      <vt:lpstr>Drawing OCI Solution Designs on draw.io</vt:lpstr>
      <vt:lpstr>Get going with Functions on OCI</vt:lpstr>
      <vt:lpstr>Functions vs Containers vs VMs</vt:lpstr>
      <vt:lpstr>Oracle Functions - Points for improvement</vt:lpstr>
      <vt:lpstr>Functions are crucial part and great example of cloud native</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your Cloud Applications Function for real –   A Complete Overview of  Oracle Functions  as a Service</dc:title>
  <dc:creator>Lucas Jellema</dc:creator>
  <cp:lastModifiedBy>Lucas Jellema</cp:lastModifiedBy>
  <cp:revision>1</cp:revision>
  <dcterms:created xsi:type="dcterms:W3CDTF">2020-10-03T07:57:56Z</dcterms:created>
  <dcterms:modified xsi:type="dcterms:W3CDTF">2020-10-13T05:38:27Z</dcterms:modified>
</cp:coreProperties>
</file>